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81" r:id="rId5"/>
    <p:sldId id="293" r:id="rId6"/>
    <p:sldId id="295" r:id="rId7"/>
    <p:sldId id="275" r:id="rId8"/>
    <p:sldId id="291" r:id="rId9"/>
    <p:sldId id="296" r:id="rId10"/>
    <p:sldId id="304" r:id="rId11"/>
    <p:sldId id="299" r:id="rId12"/>
    <p:sldId id="303" r:id="rId13"/>
    <p:sldId id="312" r:id="rId14"/>
    <p:sldId id="315" r:id="rId15"/>
    <p:sldId id="319" r:id="rId16"/>
    <p:sldId id="323" r:id="rId17"/>
    <p:sldId id="297" r:id="rId18"/>
    <p:sldId id="294" r:id="rId19"/>
    <p:sldId id="317" r:id="rId20"/>
    <p:sldId id="313" r:id="rId21"/>
    <p:sldId id="285" r:id="rId22"/>
    <p:sldId id="287" r:id="rId23"/>
    <p:sldId id="298" r:id="rId24"/>
    <p:sldId id="314" r:id="rId25"/>
    <p:sldId id="300" r:id="rId26"/>
    <p:sldId id="324" r:id="rId27"/>
    <p:sldId id="302" r:id="rId28"/>
  </p:sldIdLst>
  <p:sldSz cx="9144000" cy="5143500" type="screen16x9"/>
  <p:notesSz cx="6799263" cy="99298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22930C-1D7F-D8B2-0156-DF59D97BEFBC}" name="Gunilla N Larsson" initials="GNL" userId="S::Gunilla.N.Larsson@regionvasterbotten.se::c472546c-8c07-4b73-a482-9770f50abcda" providerId="AD"/>
  <p188:author id="{1CD03439-164B-15BF-06AB-EA17006D09EB}" name="Victoria Bertilsson" initials="VB" userId="S::victoria.bertilsson@regionvasterbotten.se::f6e9081e-8cf2-4f27-950f-2c18f030afa2" providerId="AD"/>
  <p188:author id="{B340914E-418B-4071-1323-6F51083640EB}" name="Jeanette Sundström" initials="JS" userId="S::Jeanette.Sundstrom@regionvasterbotten.se::0ca3504a-6bf9-4838-8728-ddef0011c2d5" providerId="AD"/>
  <p188:author id="{28F21154-C4BF-1E35-962F-D881D5D678C1}" name="Sofie Tängman" initials="ST" userId="S::sofie.tangman@regionvasterbotten.se::24d92588-1acd-43f2-80ec-789002bf8fec" providerId="AD"/>
  <p188:author id="{BA5A446B-73DE-A286-0093-B425D21BED96}" name="Elin Bergarp" initials="EB" userId="S::elin.bergarp@regionvasterbotten.se::75dc4cb7-ade9-451f-80d1-7949069dd403" providerId="AD"/>
  <p188:author id="{D96C1875-D648-916A-E197-31297417EDD5}" name="Anders Edström" initials="AE" userId="S::anders.edstrom@regionvasterbotten.se::ecf91033-9ba1-4de2-b440-68e5a198b4a8" providerId="AD"/>
  <p188:author id="{0001FF9B-5C6B-EFC3-955D-D3BC482DF666}" name="Anders Edström" initials="AE" userId="S::Anders.Edstrom@regionvasterbotten.se::ecf91033-9ba1-4de2-b440-68e5a198b4a8" providerId="AD"/>
  <p188:author id="{222F0D9D-18B3-E659-9893-1EBADEA81113}" name="Jeanette Sundström" initials="JS" userId="S::jeanette.sundstrom@regionvasterbotten.se::0ca3504a-6bf9-4838-8728-ddef0011c2d5" providerId="AD"/>
  <p188:author id="{2BC667E1-F7FC-AB66-2A27-405DDCBF3A33}" name="Anna Wallgren" initials="AW" userId="S::anna.wallgren@regionvasterbotten.se::d0112357-41bd-4565-9480-8c6ebbc273c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lin Bergarp" initials="EB" lastIdx="15" clrIdx="0">
    <p:extLst>
      <p:ext uri="{19B8F6BF-5375-455C-9EA6-DF929625EA0E}">
        <p15:presenceInfo xmlns:p15="http://schemas.microsoft.com/office/powerpoint/2012/main" userId="S::elin.bergarp@regionvasterbotten.se::75dc4cb7-ade9-451f-80d1-7949069dd403" providerId="AD"/>
      </p:ext>
    </p:extLst>
  </p:cmAuthor>
  <p:cmAuthor id="2" name="Victoria Bertilsson" initials="VB" lastIdx="3" clrIdx="1">
    <p:extLst>
      <p:ext uri="{19B8F6BF-5375-455C-9EA6-DF929625EA0E}">
        <p15:presenceInfo xmlns:p15="http://schemas.microsoft.com/office/powerpoint/2012/main" userId="S::victoria.bertilsson@regionvasterbotten.se::f6e9081e-8cf2-4f27-950f-2c18f030afa2" providerId="AD"/>
      </p:ext>
    </p:extLst>
  </p:cmAuthor>
  <p:cmAuthor id="3" name="Ola Knutsson" initials="OK" lastIdx="2" clrIdx="2">
    <p:extLst>
      <p:ext uri="{19B8F6BF-5375-455C-9EA6-DF929625EA0E}">
        <p15:presenceInfo xmlns:p15="http://schemas.microsoft.com/office/powerpoint/2012/main" userId="S::ola.knutsson@regionvasterbotten.se::05ec8e4e-fc8f-4552-ac32-63b9e658f0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9AE52F-34E6-49B5-9B67-F124B3C65701}" v="1" dt="2022-05-25T09:44:41.666"/>
    <p1510:client id="{0CBA7BC7-762C-4B2E-8A7C-5CCAE1F1AFA8}" v="157" dt="2022-05-23T06:22:32.472"/>
    <p1510:client id="{2AADC141-39D1-432B-BAF9-C92FAD8E0023}" v="101" dt="2022-05-25T12:39:32.069"/>
    <p1510:client id="{2E519B97-BD48-85BC-A4B2-AD593D32E3E5}" v="3" dt="2022-05-23T09:08:26.691"/>
    <p1510:client id="{61FA5F62-BCAA-1C3B-F75D-33152F5D0C6B}" v="130" dt="2022-05-23T09:35:14.623"/>
    <p1510:client id="{C540B867-B870-46CA-ADF2-6E70E231BB90}" v="76" dt="2022-05-23T08:51:21.960"/>
    <p1510:client id="{F8B4CDE0-4517-4389-93CF-85C20D2DA7D2}" v="293" dt="2022-05-23T07:52:50.215"/>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90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Bertilsson" userId="S::victoria.bertilsson@regionvasterbotten.se::f6e9081e-8cf2-4f27-950f-2c18f030afa2" providerId="AD" clId="Web-{F80D60EF-0574-4D94-AC40-5F9E81B2E88C}"/>
    <pc:docChg chg="modSld">
      <pc:chgData name="Victoria Bertilsson" userId="S::victoria.bertilsson@regionvasterbotten.se::f6e9081e-8cf2-4f27-950f-2c18f030afa2" providerId="AD" clId="Web-{F80D60EF-0574-4D94-AC40-5F9E81B2E88C}" dt="2022-05-09T14:22:49.580" v="32" actId="20577"/>
      <pc:docMkLst>
        <pc:docMk/>
      </pc:docMkLst>
      <pc:sldChg chg="modSp">
        <pc:chgData name="Victoria Bertilsson" userId="S::victoria.bertilsson@regionvasterbotten.se::f6e9081e-8cf2-4f27-950f-2c18f030afa2" providerId="AD" clId="Web-{F80D60EF-0574-4D94-AC40-5F9E81B2E88C}" dt="2022-05-09T14:17:20.059" v="5" actId="20577"/>
        <pc:sldMkLst>
          <pc:docMk/>
          <pc:sldMk cId="1633944301" sldId="281"/>
        </pc:sldMkLst>
        <pc:spChg chg="mod">
          <ac:chgData name="Victoria Bertilsson" userId="S::victoria.bertilsson@regionvasterbotten.se::f6e9081e-8cf2-4f27-950f-2c18f030afa2" providerId="AD" clId="Web-{F80D60EF-0574-4D94-AC40-5F9E81B2E88C}" dt="2022-05-09T14:17:20.059" v="5" actId="20577"/>
          <ac:spMkLst>
            <pc:docMk/>
            <pc:sldMk cId="1633944301" sldId="281"/>
            <ac:spMk id="2" creationId="{A2D4ED82-1CDC-43E0-81FA-5AD6F01368C0}"/>
          </ac:spMkLst>
        </pc:spChg>
      </pc:sldChg>
      <pc:sldChg chg="modSp">
        <pc:chgData name="Victoria Bertilsson" userId="S::victoria.bertilsson@regionvasterbotten.se::f6e9081e-8cf2-4f27-950f-2c18f030afa2" providerId="AD" clId="Web-{F80D60EF-0574-4D94-AC40-5F9E81B2E88C}" dt="2022-05-09T14:22:49.580" v="32" actId="20577"/>
        <pc:sldMkLst>
          <pc:docMk/>
          <pc:sldMk cId="748508918" sldId="286"/>
        </pc:sldMkLst>
        <pc:spChg chg="mod">
          <ac:chgData name="Victoria Bertilsson" userId="S::victoria.bertilsson@regionvasterbotten.se::f6e9081e-8cf2-4f27-950f-2c18f030afa2" providerId="AD" clId="Web-{F80D60EF-0574-4D94-AC40-5F9E81B2E88C}" dt="2022-05-09T14:22:49.580" v="32" actId="20577"/>
          <ac:spMkLst>
            <pc:docMk/>
            <pc:sldMk cId="748508918" sldId="286"/>
            <ac:spMk id="11" creationId="{118CD908-A493-4C5C-8C93-87488CD7BE24}"/>
          </ac:spMkLst>
        </pc:spChg>
      </pc:sldChg>
      <pc:sldChg chg="modSp">
        <pc:chgData name="Victoria Bertilsson" userId="S::victoria.bertilsson@regionvasterbotten.se::f6e9081e-8cf2-4f27-950f-2c18f030afa2" providerId="AD" clId="Web-{F80D60EF-0574-4D94-AC40-5F9E81B2E88C}" dt="2022-05-09T14:22:37.970" v="25" actId="20577"/>
        <pc:sldMkLst>
          <pc:docMk/>
          <pc:sldMk cId="2108489840" sldId="290"/>
        </pc:sldMkLst>
        <pc:spChg chg="mod">
          <ac:chgData name="Victoria Bertilsson" userId="S::victoria.bertilsson@regionvasterbotten.se::f6e9081e-8cf2-4f27-950f-2c18f030afa2" providerId="AD" clId="Web-{F80D60EF-0574-4D94-AC40-5F9E81B2E88C}" dt="2022-05-09T14:22:37.970" v="25" actId="20577"/>
          <ac:spMkLst>
            <pc:docMk/>
            <pc:sldMk cId="2108489840" sldId="290"/>
            <ac:spMk id="8" creationId="{BBC71F1A-67FC-4114-8AA2-A1F2E76B3DD0}"/>
          </ac:spMkLst>
        </pc:spChg>
      </pc:sldChg>
    </pc:docChg>
  </pc:docChgLst>
  <pc:docChgLst>
    <pc:chgData name="Anders Edström" userId="S::anders.edstrom@regionvasterbotten.se::ecf91033-9ba1-4de2-b440-68e5a198b4a8" providerId="AD" clId="Web-{9AA35FE6-8279-D4D1-5F39-463AAE426DDB}"/>
    <pc:docChg chg="mod">
      <pc:chgData name="Anders Edström" userId="S::anders.edstrom@regionvasterbotten.se::ecf91033-9ba1-4de2-b440-68e5a198b4a8" providerId="AD" clId="Web-{9AA35FE6-8279-D4D1-5F39-463AAE426DDB}" dt="2022-05-06T13:37:47.205" v="1"/>
      <pc:docMkLst>
        <pc:docMk/>
      </pc:docMkLst>
      <pc:sldChg chg="modCm">
        <pc:chgData name="Anders Edström" userId="S::anders.edstrom@regionvasterbotten.se::ecf91033-9ba1-4de2-b440-68e5a198b4a8" providerId="AD" clId="Web-{9AA35FE6-8279-D4D1-5F39-463AAE426DDB}" dt="2022-05-06T13:37:47.205" v="1"/>
        <pc:sldMkLst>
          <pc:docMk/>
          <pc:sldMk cId="3532711021" sldId="294"/>
        </pc:sldMkLst>
      </pc:sldChg>
    </pc:docChg>
  </pc:docChgLst>
  <pc:docChgLst>
    <pc:chgData name="Victoria Bertilsson" userId="S::victoria.bertilsson@regionvasterbotten.se::f6e9081e-8cf2-4f27-950f-2c18f030afa2" providerId="AD" clId="Web-{D6703ACD-9832-4B9F-82B2-700E421BFE5B}"/>
    <pc:docChg chg="addSld modSld">
      <pc:chgData name="Victoria Bertilsson" userId="S::victoria.bertilsson@regionvasterbotten.se::f6e9081e-8cf2-4f27-950f-2c18f030afa2" providerId="AD" clId="Web-{D6703ACD-9832-4B9F-82B2-700E421BFE5B}" dt="2022-03-04T09:20:03.402" v="65" actId="1076"/>
      <pc:docMkLst>
        <pc:docMk/>
      </pc:docMkLst>
      <pc:sldChg chg="addSp delSp modSp add replId">
        <pc:chgData name="Victoria Bertilsson" userId="S::victoria.bertilsson@regionvasterbotten.se::f6e9081e-8cf2-4f27-950f-2c18f030afa2" providerId="AD" clId="Web-{D6703ACD-9832-4B9F-82B2-700E421BFE5B}" dt="2022-03-04T09:20:03.402" v="65" actId="1076"/>
        <pc:sldMkLst>
          <pc:docMk/>
          <pc:sldMk cId="2108489840" sldId="290"/>
        </pc:sldMkLst>
        <pc:spChg chg="del mod">
          <ac:chgData name="Victoria Bertilsson" userId="S::victoria.bertilsson@regionvasterbotten.se::f6e9081e-8cf2-4f27-950f-2c18f030afa2" providerId="AD" clId="Web-{D6703ACD-9832-4B9F-82B2-700E421BFE5B}" dt="2022-03-04T09:11:48.374" v="2"/>
          <ac:spMkLst>
            <pc:docMk/>
            <pc:sldMk cId="2108489840" sldId="290"/>
            <ac:spMk id="2" creationId="{97ADC51F-F00B-425D-A6B1-E7778EA6625C}"/>
          </ac:spMkLst>
        </pc:spChg>
        <pc:spChg chg="add mod">
          <ac:chgData name="Victoria Bertilsson" userId="S::victoria.bertilsson@regionvasterbotten.se::f6e9081e-8cf2-4f27-950f-2c18f030afa2" providerId="AD" clId="Web-{D6703ACD-9832-4B9F-82B2-700E421BFE5B}" dt="2022-03-04T09:12:13.640" v="6" actId="20577"/>
          <ac:spMkLst>
            <pc:docMk/>
            <pc:sldMk cId="2108489840" sldId="290"/>
            <ac:spMk id="3" creationId="{F62FB653-AF4E-4A4D-B14A-7DA32EA9F180}"/>
          </ac:spMkLst>
        </pc:spChg>
        <pc:spChg chg="del">
          <ac:chgData name="Victoria Bertilsson" userId="S::victoria.bertilsson@regionvasterbotten.se::f6e9081e-8cf2-4f27-950f-2c18f030afa2" providerId="AD" clId="Web-{D6703ACD-9832-4B9F-82B2-700E421BFE5B}" dt="2022-03-04T09:11:51.999" v="3"/>
          <ac:spMkLst>
            <pc:docMk/>
            <pc:sldMk cId="2108489840" sldId="290"/>
            <ac:spMk id="4" creationId="{63212899-AA6C-4D60-9832-FE2B6B48D6BB}"/>
          </ac:spMkLst>
        </pc:spChg>
        <pc:spChg chg="add mod">
          <ac:chgData name="Victoria Bertilsson" userId="S::victoria.bertilsson@regionvasterbotten.se::f6e9081e-8cf2-4f27-950f-2c18f030afa2" providerId="AD" clId="Web-{D6703ACD-9832-4B9F-82B2-700E421BFE5B}" dt="2022-03-04T09:17:57.993" v="57" actId="1076"/>
          <ac:spMkLst>
            <pc:docMk/>
            <pc:sldMk cId="2108489840" sldId="290"/>
            <ac:spMk id="5" creationId="{68083EAF-A13F-4592-A07C-C664D26CFC48}"/>
          </ac:spMkLst>
        </pc:spChg>
        <pc:spChg chg="add mod">
          <ac:chgData name="Victoria Bertilsson" userId="S::victoria.bertilsson@regionvasterbotten.se::f6e9081e-8cf2-4f27-950f-2c18f030afa2" providerId="AD" clId="Web-{D6703ACD-9832-4B9F-82B2-700E421BFE5B}" dt="2022-03-04T09:18:04.009" v="58" actId="1076"/>
          <ac:spMkLst>
            <pc:docMk/>
            <pc:sldMk cId="2108489840" sldId="290"/>
            <ac:spMk id="6" creationId="{06E4369F-C288-4354-BEEC-5BA80DC5D8A2}"/>
          </ac:spMkLst>
        </pc:spChg>
        <pc:spChg chg="add mod">
          <ac:chgData name="Victoria Bertilsson" userId="S::victoria.bertilsson@regionvasterbotten.se::f6e9081e-8cf2-4f27-950f-2c18f030afa2" providerId="AD" clId="Web-{D6703ACD-9832-4B9F-82B2-700E421BFE5B}" dt="2022-03-04T09:13:27.783" v="36" actId="20577"/>
          <ac:spMkLst>
            <pc:docMk/>
            <pc:sldMk cId="2108489840" sldId="290"/>
            <ac:spMk id="8" creationId="{BBC71F1A-67FC-4114-8AA2-A1F2E76B3DD0}"/>
          </ac:spMkLst>
        </pc:spChg>
        <pc:spChg chg="add mod">
          <ac:chgData name="Victoria Bertilsson" userId="S::victoria.bertilsson@regionvasterbotten.se::f6e9081e-8cf2-4f27-950f-2c18f030afa2" providerId="AD" clId="Web-{D6703ACD-9832-4B9F-82B2-700E421BFE5B}" dt="2022-03-04T09:20:03.402" v="65" actId="1076"/>
          <ac:spMkLst>
            <pc:docMk/>
            <pc:sldMk cId="2108489840" sldId="290"/>
            <ac:spMk id="9" creationId="{6AFB1183-B7B2-4B5C-A1FF-97A3941E6DBC}"/>
          </ac:spMkLst>
        </pc:spChg>
        <pc:spChg chg="add mod">
          <ac:chgData name="Victoria Bertilsson" userId="S::victoria.bertilsson@regionvasterbotten.se::f6e9081e-8cf2-4f27-950f-2c18f030afa2" providerId="AD" clId="Web-{D6703ACD-9832-4B9F-82B2-700E421BFE5B}" dt="2022-03-04T09:19:55.715" v="62" actId="20577"/>
          <ac:spMkLst>
            <pc:docMk/>
            <pc:sldMk cId="2108489840" sldId="290"/>
            <ac:spMk id="10" creationId="{6F7FF4E2-A26A-4C19-AF96-52ACB53E5BAA}"/>
          </ac:spMkLst>
        </pc:spChg>
        <pc:spChg chg="add mod">
          <ac:chgData name="Victoria Bertilsson" userId="S::victoria.bertilsson@regionvasterbotten.se::f6e9081e-8cf2-4f27-950f-2c18f030afa2" providerId="AD" clId="Web-{D6703ACD-9832-4B9F-82B2-700E421BFE5B}" dt="2022-03-04T09:19:58.121" v="64" actId="20577"/>
          <ac:spMkLst>
            <pc:docMk/>
            <pc:sldMk cId="2108489840" sldId="290"/>
            <ac:spMk id="11" creationId="{E4D4911C-A14B-4159-B65C-897EFCB5BD1A}"/>
          </ac:spMkLst>
        </pc:spChg>
      </pc:sldChg>
    </pc:docChg>
  </pc:docChgLst>
  <pc:docChgLst>
    <pc:chgData name="Sofie Tängman" userId="S::sofie.tangman@regionvasterbotten.se::24d92588-1acd-43f2-80ec-789002bf8fec" providerId="AD" clId="Web-{390C796F-03FE-18AF-17BB-EF2FE384522F}"/>
    <pc:docChg chg="">
      <pc:chgData name="Sofie Tängman" userId="S::sofie.tangman@regionvasterbotten.se::24d92588-1acd-43f2-80ec-789002bf8fec" providerId="AD" clId="Web-{390C796F-03FE-18AF-17BB-EF2FE384522F}" dt="2022-05-06T14:54:35.471" v="0"/>
      <pc:docMkLst>
        <pc:docMk/>
      </pc:docMkLst>
      <pc:sldChg chg="modCm">
        <pc:chgData name="Sofie Tängman" userId="S::sofie.tangman@regionvasterbotten.se::24d92588-1acd-43f2-80ec-789002bf8fec" providerId="AD" clId="Web-{390C796F-03FE-18AF-17BB-EF2FE384522F}" dt="2022-05-06T14:54:35.471" v="0"/>
        <pc:sldMkLst>
          <pc:docMk/>
          <pc:sldMk cId="3532711021" sldId="294"/>
        </pc:sldMkLst>
      </pc:sldChg>
    </pc:docChg>
  </pc:docChgLst>
  <pc:docChgLst>
    <pc:chgData name="Anna Wallgren" userId="S::anna.wallgren@regionvasterbotten.se::d0112357-41bd-4565-9480-8c6ebbc273c3" providerId="AD" clId="Web-{0B2CB40C-9D27-8782-A07D-B628F815C28D}"/>
    <pc:docChg chg="mod">
      <pc:chgData name="Anna Wallgren" userId="S::anna.wallgren@regionvasterbotten.se::d0112357-41bd-4565-9480-8c6ebbc273c3" providerId="AD" clId="Web-{0B2CB40C-9D27-8782-A07D-B628F815C28D}" dt="2022-05-13T07:40:47.320" v="1"/>
      <pc:docMkLst>
        <pc:docMk/>
      </pc:docMkLst>
      <pc:sldChg chg="addCm">
        <pc:chgData name="Anna Wallgren" userId="S::anna.wallgren@regionvasterbotten.se::d0112357-41bd-4565-9480-8c6ebbc273c3" providerId="AD" clId="Web-{0B2CB40C-9D27-8782-A07D-B628F815C28D}" dt="2022-05-13T07:40:47.320" v="1"/>
        <pc:sldMkLst>
          <pc:docMk/>
          <pc:sldMk cId="748508918" sldId="286"/>
        </pc:sldMkLst>
      </pc:sldChg>
    </pc:docChg>
  </pc:docChgLst>
  <pc:docChgLst>
    <pc:chgData name="Victoria Bertilsson" userId="S::victoria.bertilsson@regionvasterbotten.se::f6e9081e-8cf2-4f27-950f-2c18f030afa2" providerId="AD" clId="Web-{3F4D31E0-FA83-3EE3-4484-4B4C376A6F4E}"/>
    <pc:docChg chg="modSld sldOrd">
      <pc:chgData name="Victoria Bertilsson" userId="S::victoria.bertilsson@regionvasterbotten.se::f6e9081e-8cf2-4f27-950f-2c18f030afa2" providerId="AD" clId="Web-{3F4D31E0-FA83-3EE3-4484-4B4C376A6F4E}" dt="2022-04-25T06:48:13.734" v="338" actId="1076"/>
      <pc:docMkLst>
        <pc:docMk/>
      </pc:docMkLst>
      <pc:sldChg chg="ord">
        <pc:chgData name="Victoria Bertilsson" userId="S::victoria.bertilsson@regionvasterbotten.se::f6e9081e-8cf2-4f27-950f-2c18f030afa2" providerId="AD" clId="Web-{3F4D31E0-FA83-3EE3-4484-4B4C376A6F4E}" dt="2022-04-25T06:34:41.686" v="86"/>
        <pc:sldMkLst>
          <pc:docMk/>
          <pc:sldMk cId="391914974" sldId="256"/>
        </pc:sldMkLst>
      </pc:sldChg>
      <pc:sldChg chg="addSp delSp modSp">
        <pc:chgData name="Victoria Bertilsson" userId="S::victoria.bertilsson@regionvasterbotten.se::f6e9081e-8cf2-4f27-950f-2c18f030afa2" providerId="AD" clId="Web-{3F4D31E0-FA83-3EE3-4484-4B4C376A6F4E}" dt="2022-04-25T06:48:13.734" v="338" actId="1076"/>
        <pc:sldMkLst>
          <pc:docMk/>
          <pc:sldMk cId="1999279364" sldId="285"/>
        </pc:sldMkLst>
        <pc:spChg chg="mod">
          <ac:chgData name="Victoria Bertilsson" userId="S::victoria.bertilsson@regionvasterbotten.se::f6e9081e-8cf2-4f27-950f-2c18f030afa2" providerId="AD" clId="Web-{3F4D31E0-FA83-3EE3-4484-4B4C376A6F4E}" dt="2022-04-25T06:36:32.563" v="90" actId="1076"/>
          <ac:spMkLst>
            <pc:docMk/>
            <pc:sldMk cId="1999279364" sldId="285"/>
            <ac:spMk id="2" creationId="{97ADC51F-F00B-425D-A6B1-E7778EA6625C}"/>
          </ac:spMkLst>
        </pc:spChg>
        <pc:spChg chg="add del mod">
          <ac:chgData name="Victoria Bertilsson" userId="S::victoria.bertilsson@regionvasterbotten.se::f6e9081e-8cf2-4f27-950f-2c18f030afa2" providerId="AD" clId="Web-{3F4D31E0-FA83-3EE3-4484-4B4C376A6F4E}" dt="2022-04-25T06:22:33.155" v="78"/>
          <ac:spMkLst>
            <pc:docMk/>
            <pc:sldMk cId="1999279364" sldId="285"/>
            <ac:spMk id="3" creationId="{5E68467F-3CF7-D345-66FD-50CB30F0D010}"/>
          </ac:spMkLst>
        </pc:spChg>
        <pc:spChg chg="del">
          <ac:chgData name="Victoria Bertilsson" userId="S::victoria.bertilsson@regionvasterbotten.se::f6e9081e-8cf2-4f27-950f-2c18f030afa2" providerId="AD" clId="Web-{3F4D31E0-FA83-3EE3-4484-4B4C376A6F4E}" dt="2022-04-25T06:35:34.171" v="87"/>
          <ac:spMkLst>
            <pc:docMk/>
            <pc:sldMk cId="1999279364" sldId="285"/>
            <ac:spMk id="4" creationId="{63212899-AA6C-4D60-9832-FE2B6B48D6BB}"/>
          </ac:spMkLst>
        </pc:spChg>
        <pc:spChg chg="add mod">
          <ac:chgData name="Victoria Bertilsson" userId="S::victoria.bertilsson@regionvasterbotten.se::f6e9081e-8cf2-4f27-950f-2c18f030afa2" providerId="AD" clId="Web-{3F4D31E0-FA83-3EE3-4484-4B4C376A6F4E}" dt="2022-04-25T06:23:19.015" v="85" actId="1076"/>
          <ac:spMkLst>
            <pc:docMk/>
            <pc:sldMk cId="1999279364" sldId="285"/>
            <ac:spMk id="9" creationId="{3E0EF244-1BF8-EC66-5B65-64DB2DA10A9E}"/>
          </ac:spMkLst>
        </pc:spChg>
        <pc:spChg chg="add mod">
          <ac:chgData name="Victoria Bertilsson" userId="S::victoria.bertilsson@regionvasterbotten.se::f6e9081e-8cf2-4f27-950f-2c18f030afa2" providerId="AD" clId="Web-{3F4D31E0-FA83-3EE3-4484-4B4C376A6F4E}" dt="2022-04-25T06:39:04.473" v="185" actId="14100"/>
          <ac:spMkLst>
            <pc:docMk/>
            <pc:sldMk cId="1999279364" sldId="285"/>
            <ac:spMk id="15" creationId="{935EF790-C6BE-D10C-9A82-609351145E52}"/>
          </ac:spMkLst>
        </pc:spChg>
        <pc:spChg chg="add del mod">
          <ac:chgData name="Victoria Bertilsson" userId="S::victoria.bertilsson@regionvasterbotten.se::f6e9081e-8cf2-4f27-950f-2c18f030afa2" providerId="AD" clId="Web-{3F4D31E0-FA83-3EE3-4484-4B4C376A6F4E}" dt="2022-04-25T06:39:45.817" v="207" actId="20577"/>
          <ac:spMkLst>
            <pc:docMk/>
            <pc:sldMk cId="1999279364" sldId="285"/>
            <ac:spMk id="21" creationId="{F70B814F-34F2-71F5-0311-0863A5251C5A}"/>
          </ac:spMkLst>
        </pc:spChg>
        <pc:spChg chg="add mod">
          <ac:chgData name="Victoria Bertilsson" userId="S::victoria.bertilsson@regionvasterbotten.se::f6e9081e-8cf2-4f27-950f-2c18f030afa2" providerId="AD" clId="Web-{3F4D31E0-FA83-3EE3-4484-4B4C376A6F4E}" dt="2022-04-25T06:48:13.734" v="338" actId="1076"/>
          <ac:spMkLst>
            <pc:docMk/>
            <pc:sldMk cId="1999279364" sldId="285"/>
            <ac:spMk id="27" creationId="{E5F94B6E-FAE3-A8B4-8761-F80A3B101300}"/>
          </ac:spMkLst>
        </pc:spChg>
        <pc:spChg chg="add mod">
          <ac:chgData name="Victoria Bertilsson" userId="S::victoria.bertilsson@regionvasterbotten.se::f6e9081e-8cf2-4f27-950f-2c18f030afa2" providerId="AD" clId="Web-{3F4D31E0-FA83-3EE3-4484-4B4C376A6F4E}" dt="2022-04-25T06:46:48.967" v="255" actId="1076"/>
          <ac:spMkLst>
            <pc:docMk/>
            <pc:sldMk cId="1999279364" sldId="285"/>
            <ac:spMk id="29" creationId="{38715290-CE49-6477-2B37-2C1461BDB2C0}"/>
          </ac:spMkLst>
        </pc:spChg>
        <pc:spChg chg="add mod">
          <ac:chgData name="Victoria Bertilsson" userId="S::victoria.bertilsson@regionvasterbotten.se::f6e9081e-8cf2-4f27-950f-2c18f030afa2" providerId="AD" clId="Web-{3F4D31E0-FA83-3EE3-4484-4B4C376A6F4E}" dt="2022-04-25T06:45:21.028" v="210" actId="1076"/>
          <ac:spMkLst>
            <pc:docMk/>
            <pc:sldMk cId="1999279364" sldId="285"/>
            <ac:spMk id="31" creationId="{4E4A43C7-C154-3145-CBCA-8C13E116ED1F}"/>
          </ac:spMkLst>
        </pc:spChg>
        <pc:spChg chg="add mod">
          <ac:chgData name="Victoria Bertilsson" userId="S::victoria.bertilsson@regionvasterbotten.se::f6e9081e-8cf2-4f27-950f-2c18f030afa2" providerId="AD" clId="Web-{3F4D31E0-FA83-3EE3-4484-4B4C376A6F4E}" dt="2022-04-25T06:45:21.043" v="211" actId="1076"/>
          <ac:spMkLst>
            <pc:docMk/>
            <pc:sldMk cId="1999279364" sldId="285"/>
            <ac:spMk id="33" creationId="{0BDBBA8F-FE4B-80E9-7887-3716AAA214E6}"/>
          </ac:spMkLst>
        </pc:spChg>
        <pc:spChg chg="add del mod">
          <ac:chgData name="Victoria Bertilsson" userId="S::victoria.bertilsson@regionvasterbotten.se::f6e9081e-8cf2-4f27-950f-2c18f030afa2" providerId="AD" clId="Web-{3F4D31E0-FA83-3EE3-4484-4B4C376A6F4E}" dt="2022-04-25T06:45:04.887" v="209"/>
          <ac:spMkLst>
            <pc:docMk/>
            <pc:sldMk cId="1999279364" sldId="285"/>
            <ac:spMk id="35" creationId="{D48B269D-C0E4-0BA9-954B-E8A4097990B0}"/>
          </ac:spMkLst>
        </pc:spChg>
        <pc:spChg chg="add del mod">
          <ac:chgData name="Victoria Bertilsson" userId="S::victoria.bertilsson@regionvasterbotten.se::f6e9081e-8cf2-4f27-950f-2c18f030afa2" providerId="AD" clId="Web-{3F4D31E0-FA83-3EE3-4484-4B4C376A6F4E}" dt="2022-04-25T06:45:04.887" v="208"/>
          <ac:spMkLst>
            <pc:docMk/>
            <pc:sldMk cId="1999279364" sldId="285"/>
            <ac:spMk id="37" creationId="{626C512E-3538-BBAA-4CF2-1EDE09437627}"/>
          </ac:spMkLst>
        </pc:spChg>
        <pc:cxnChg chg="add del mod">
          <ac:chgData name="Victoria Bertilsson" userId="S::victoria.bertilsson@regionvasterbotten.se::f6e9081e-8cf2-4f27-950f-2c18f030afa2" providerId="AD" clId="Web-{3F4D31E0-FA83-3EE3-4484-4B4C376A6F4E}" dt="2022-04-25T06:36:47.048" v="112"/>
          <ac:cxnSpMkLst>
            <pc:docMk/>
            <pc:sldMk cId="1999279364" sldId="285"/>
            <ac:cxnSpMk id="14" creationId="{E123E7F2-FE00-542C-9166-B72869E48772}"/>
          </ac:cxnSpMkLst>
        </pc:cxnChg>
        <pc:cxnChg chg="mod">
          <ac:chgData name="Victoria Bertilsson" userId="S::victoria.bertilsson@regionvasterbotten.se::f6e9081e-8cf2-4f27-950f-2c18f030afa2" providerId="AD" clId="Web-{3F4D31E0-FA83-3EE3-4484-4B4C376A6F4E}" dt="2022-04-25T06:45:49.559" v="217" actId="1076"/>
          <ac:cxnSpMkLst>
            <pc:docMk/>
            <pc:sldMk cId="1999279364" sldId="285"/>
            <ac:cxnSpMk id="18" creationId="{A0870F5E-62A4-4980-A6CD-F9A9BA67C2B9}"/>
          </ac:cxnSpMkLst>
        </pc:cxnChg>
        <pc:cxnChg chg="add del mod">
          <ac:chgData name="Victoria Bertilsson" userId="S::victoria.bertilsson@regionvasterbotten.se::f6e9081e-8cf2-4f27-950f-2c18f030afa2" providerId="AD" clId="Web-{3F4D31E0-FA83-3EE3-4484-4B4C376A6F4E}" dt="2022-04-25T06:36:45.314" v="111"/>
          <ac:cxnSpMkLst>
            <pc:docMk/>
            <pc:sldMk cId="1999279364" sldId="285"/>
            <ac:cxnSpMk id="39" creationId="{2885D1BD-1E8E-A8A2-B99E-B1244121B129}"/>
          </ac:cxnSpMkLst>
        </pc:cxnChg>
      </pc:sldChg>
      <pc:sldChg chg="modSp modCm">
        <pc:chgData name="Victoria Bertilsson" userId="S::victoria.bertilsson@regionvasterbotten.se::f6e9081e-8cf2-4f27-950f-2c18f030afa2" providerId="AD" clId="Web-{3F4D31E0-FA83-3EE3-4484-4B4C376A6F4E}" dt="2022-04-25T06:20:45.059" v="74" actId="1076"/>
        <pc:sldMkLst>
          <pc:docMk/>
          <pc:sldMk cId="2108489840" sldId="290"/>
        </pc:sldMkLst>
        <pc:spChg chg="mod">
          <ac:chgData name="Victoria Bertilsson" userId="S::victoria.bertilsson@regionvasterbotten.se::f6e9081e-8cf2-4f27-950f-2c18f030afa2" providerId="AD" clId="Web-{3F4D31E0-FA83-3EE3-4484-4B4C376A6F4E}" dt="2022-04-25T06:20:45.059" v="74" actId="1076"/>
          <ac:spMkLst>
            <pc:docMk/>
            <pc:sldMk cId="2108489840" sldId="290"/>
            <ac:spMk id="9" creationId="{6AFB1183-B7B2-4B5C-A1FF-97A3941E6DBC}"/>
          </ac:spMkLst>
        </pc:spChg>
      </pc:sldChg>
    </pc:docChg>
  </pc:docChgLst>
  <pc:docChgLst>
    <pc:chgData name="Anders Edström" userId="ecf91033-9ba1-4de2-b440-68e5a198b4a8" providerId="ADAL" clId="{83EFE364-01D8-496F-8C5B-5E51942B8F26}"/>
    <pc:docChg chg="custSel addSld modSld">
      <pc:chgData name="Anders Edström" userId="ecf91033-9ba1-4de2-b440-68e5a198b4a8" providerId="ADAL" clId="{83EFE364-01D8-496F-8C5B-5E51942B8F26}" dt="2022-05-20T11:45:26.095" v="456"/>
      <pc:docMkLst>
        <pc:docMk/>
      </pc:docMkLst>
      <pc:sldChg chg="add">
        <pc:chgData name="Anders Edström" userId="ecf91033-9ba1-4de2-b440-68e5a198b4a8" providerId="ADAL" clId="{83EFE364-01D8-496F-8C5B-5E51942B8F26}" dt="2022-05-18T14:20:37.872" v="0"/>
        <pc:sldMkLst>
          <pc:docMk/>
          <pc:sldMk cId="1999279364" sldId="285"/>
        </pc:sldMkLst>
      </pc:sldChg>
      <pc:sldChg chg="add">
        <pc:chgData name="Anders Edström" userId="ecf91033-9ba1-4de2-b440-68e5a198b4a8" providerId="ADAL" clId="{83EFE364-01D8-496F-8C5B-5E51942B8F26}" dt="2022-05-18T14:20:37.872" v="0"/>
        <pc:sldMkLst>
          <pc:docMk/>
          <pc:sldMk cId="3643298487" sldId="312"/>
        </pc:sldMkLst>
      </pc:sldChg>
      <pc:sldChg chg="add">
        <pc:chgData name="Anders Edström" userId="ecf91033-9ba1-4de2-b440-68e5a198b4a8" providerId="ADAL" clId="{83EFE364-01D8-496F-8C5B-5E51942B8F26}" dt="2022-05-18T14:20:37.872" v="0"/>
        <pc:sldMkLst>
          <pc:docMk/>
          <pc:sldMk cId="3859758730" sldId="313"/>
        </pc:sldMkLst>
      </pc:sldChg>
      <pc:sldChg chg="addSp delSp modSp add mod modCm">
        <pc:chgData name="Anders Edström" userId="ecf91033-9ba1-4de2-b440-68e5a198b4a8" providerId="ADAL" clId="{83EFE364-01D8-496F-8C5B-5E51942B8F26}" dt="2022-05-20T11:45:26.095" v="456"/>
        <pc:sldMkLst>
          <pc:docMk/>
          <pc:sldMk cId="3045048549" sldId="314"/>
        </pc:sldMkLst>
        <pc:spChg chg="mod">
          <ac:chgData name="Anders Edström" userId="ecf91033-9ba1-4de2-b440-68e5a198b4a8" providerId="ADAL" clId="{83EFE364-01D8-496F-8C5B-5E51942B8F26}" dt="2022-05-20T11:41:47.508" v="392" actId="404"/>
          <ac:spMkLst>
            <pc:docMk/>
            <pc:sldMk cId="3045048549" sldId="314"/>
            <ac:spMk id="2" creationId="{99F4BB2A-59FA-FE42-D66D-9E6E5464E1D4}"/>
          </ac:spMkLst>
        </pc:spChg>
        <pc:spChg chg="del">
          <ac:chgData name="Anders Edström" userId="ecf91033-9ba1-4de2-b440-68e5a198b4a8" providerId="ADAL" clId="{83EFE364-01D8-496F-8C5B-5E51942B8F26}" dt="2022-05-20T11:43:45.428" v="437" actId="478"/>
          <ac:spMkLst>
            <pc:docMk/>
            <pc:sldMk cId="3045048549" sldId="314"/>
            <ac:spMk id="3" creationId="{19151A5E-6AF5-0813-7430-B47CE568DBD7}"/>
          </ac:spMkLst>
        </pc:spChg>
        <pc:spChg chg="del mod">
          <ac:chgData name="Anders Edström" userId="ecf91033-9ba1-4de2-b440-68e5a198b4a8" providerId="ADAL" clId="{83EFE364-01D8-496F-8C5B-5E51942B8F26}" dt="2022-05-20T11:41:52.239" v="393" actId="478"/>
          <ac:spMkLst>
            <pc:docMk/>
            <pc:sldMk cId="3045048549" sldId="314"/>
            <ac:spMk id="4" creationId="{F9EDD1A7-3DEF-2510-F127-8B61523E2927}"/>
          </ac:spMkLst>
        </pc:spChg>
        <pc:spChg chg="add del mod">
          <ac:chgData name="Anders Edström" userId="ecf91033-9ba1-4de2-b440-68e5a198b4a8" providerId="ADAL" clId="{83EFE364-01D8-496F-8C5B-5E51942B8F26}" dt="2022-05-20T11:43:49.543" v="438" actId="478"/>
          <ac:spMkLst>
            <pc:docMk/>
            <pc:sldMk cId="3045048549" sldId="314"/>
            <ac:spMk id="10" creationId="{0E595677-44BB-DD29-E211-7717FB188CD9}"/>
          </ac:spMkLst>
        </pc:spChg>
        <pc:graphicFrameChg chg="add mod modGraphic">
          <ac:chgData name="Anders Edström" userId="ecf91033-9ba1-4de2-b440-68e5a198b4a8" providerId="ADAL" clId="{83EFE364-01D8-496F-8C5B-5E51942B8F26}" dt="2022-05-20T11:44:09.296" v="447" actId="1037"/>
          <ac:graphicFrameMkLst>
            <pc:docMk/>
            <pc:sldMk cId="3045048549" sldId="314"/>
            <ac:graphicFrameMk id="5" creationId="{FFE9AE79-C2ED-79C4-3B4D-51E47C7FE3E7}"/>
          </ac:graphicFrameMkLst>
        </pc:graphicFrameChg>
        <pc:graphicFrameChg chg="add mod modGraphic">
          <ac:chgData name="Anders Edström" userId="ecf91033-9ba1-4de2-b440-68e5a198b4a8" providerId="ADAL" clId="{83EFE364-01D8-496F-8C5B-5E51942B8F26}" dt="2022-05-20T11:44:28.290" v="455" actId="408"/>
          <ac:graphicFrameMkLst>
            <pc:docMk/>
            <pc:sldMk cId="3045048549" sldId="314"/>
            <ac:graphicFrameMk id="6" creationId="{68ADC7B2-6FDD-6119-4A51-2CBB7D51BE65}"/>
          </ac:graphicFrameMkLst>
        </pc:graphicFrameChg>
        <pc:graphicFrameChg chg="add mod modGraphic">
          <ac:chgData name="Anders Edström" userId="ecf91033-9ba1-4de2-b440-68e5a198b4a8" providerId="ADAL" clId="{83EFE364-01D8-496F-8C5B-5E51942B8F26}" dt="2022-05-20T11:44:28.290" v="455" actId="408"/>
          <ac:graphicFrameMkLst>
            <pc:docMk/>
            <pc:sldMk cId="3045048549" sldId="314"/>
            <ac:graphicFrameMk id="7" creationId="{F1B9C4BD-8375-1F82-10DD-09743459E705}"/>
          </ac:graphicFrameMkLst>
        </pc:graphicFrameChg>
        <pc:graphicFrameChg chg="add mod modGraphic">
          <ac:chgData name="Anders Edström" userId="ecf91033-9ba1-4de2-b440-68e5a198b4a8" providerId="ADAL" clId="{83EFE364-01D8-496F-8C5B-5E51942B8F26}" dt="2022-05-20T11:44:16.311" v="454" actId="1038"/>
          <ac:graphicFrameMkLst>
            <pc:docMk/>
            <pc:sldMk cId="3045048549" sldId="314"/>
            <ac:graphicFrameMk id="8" creationId="{170F577B-5B1B-BDB7-BC17-1B659C8C2290}"/>
          </ac:graphicFrameMkLst>
        </pc:graphicFrameChg>
      </pc:sldChg>
      <pc:sldChg chg="modSp mod modCm">
        <pc:chgData name="Anders Edström" userId="ecf91033-9ba1-4de2-b440-68e5a198b4a8" providerId="ADAL" clId="{83EFE364-01D8-496F-8C5B-5E51942B8F26}" dt="2022-05-20T11:33:44.940" v="2" actId="6549"/>
        <pc:sldMkLst>
          <pc:docMk/>
          <pc:sldMk cId="1392243190" sldId="317"/>
        </pc:sldMkLst>
        <pc:spChg chg="mod">
          <ac:chgData name="Anders Edström" userId="ecf91033-9ba1-4de2-b440-68e5a198b4a8" providerId="ADAL" clId="{83EFE364-01D8-496F-8C5B-5E51942B8F26}" dt="2022-05-20T11:33:44.940" v="2" actId="6549"/>
          <ac:spMkLst>
            <pc:docMk/>
            <pc:sldMk cId="1392243190" sldId="317"/>
            <ac:spMk id="48" creationId="{29953798-0C01-DCBC-F3D4-2B4955D7FC07}"/>
          </ac:spMkLst>
        </pc:spChg>
      </pc:sldChg>
    </pc:docChg>
  </pc:docChgLst>
  <pc:docChgLst>
    <pc:chgData name="Victoria Bertilsson" userId="S::victoria.bertilsson@regionvasterbotten.se::f6e9081e-8cf2-4f27-950f-2c18f030afa2" providerId="AD" clId="Web-{F186816B-1BC3-4D5C-B9E3-6D0E571362A0}"/>
    <pc:docChg chg="delSld modSld">
      <pc:chgData name="Victoria Bertilsson" userId="S::victoria.bertilsson@regionvasterbotten.se::f6e9081e-8cf2-4f27-950f-2c18f030afa2" providerId="AD" clId="Web-{F186816B-1BC3-4D5C-B9E3-6D0E571362A0}" dt="2022-05-20T14:06:03.612" v="12"/>
      <pc:docMkLst>
        <pc:docMk/>
      </pc:docMkLst>
      <pc:sldChg chg="delCm">
        <pc:chgData name="Victoria Bertilsson" userId="S::victoria.bertilsson@regionvasterbotten.se::f6e9081e-8cf2-4f27-950f-2c18f030afa2" providerId="AD" clId="Web-{F186816B-1BC3-4D5C-B9E3-6D0E571362A0}" dt="2022-05-20T14:06:03.612" v="12"/>
        <pc:sldMkLst>
          <pc:docMk/>
          <pc:sldMk cId="3045048549" sldId="314"/>
        </pc:sldMkLst>
      </pc:sldChg>
      <pc:sldChg chg="delCm modNotes">
        <pc:chgData name="Victoria Bertilsson" userId="S::victoria.bertilsson@regionvasterbotten.se::f6e9081e-8cf2-4f27-950f-2c18f030afa2" providerId="AD" clId="Web-{F186816B-1BC3-4D5C-B9E3-6D0E571362A0}" dt="2022-05-20T14:03:29.249" v="11"/>
        <pc:sldMkLst>
          <pc:docMk/>
          <pc:sldMk cId="1392243190" sldId="317"/>
        </pc:sldMkLst>
      </pc:sldChg>
      <pc:sldChg chg="del">
        <pc:chgData name="Victoria Bertilsson" userId="S::victoria.bertilsson@regionvasterbotten.se::f6e9081e-8cf2-4f27-950f-2c18f030afa2" providerId="AD" clId="Web-{F186816B-1BC3-4D5C-B9E3-6D0E571362A0}" dt="2022-05-20T14:02:29.575" v="0"/>
        <pc:sldMkLst>
          <pc:docMk/>
          <pc:sldMk cId="1358717048" sldId="318"/>
        </pc:sldMkLst>
      </pc:sldChg>
    </pc:docChg>
  </pc:docChgLst>
  <pc:docChgLst>
    <pc:chgData name="Victoria Bertilsson" userId="S::victoria.bertilsson@regionvasterbotten.se::f6e9081e-8cf2-4f27-950f-2c18f030afa2" providerId="AD" clId="Web-{4C8D1F78-BFCA-49C7-BD3D-6AEF69B19232}"/>
    <pc:docChg chg="addSld delSld">
      <pc:chgData name="Victoria Bertilsson" userId="S::victoria.bertilsson@regionvasterbotten.se::f6e9081e-8cf2-4f27-950f-2c18f030afa2" providerId="AD" clId="Web-{4C8D1F78-BFCA-49C7-BD3D-6AEF69B19232}" dt="2022-02-22T13:43:50.027" v="1"/>
      <pc:docMkLst>
        <pc:docMk/>
      </pc:docMkLst>
      <pc:sldChg chg="add del replId">
        <pc:chgData name="Victoria Bertilsson" userId="S::victoria.bertilsson@regionvasterbotten.se::f6e9081e-8cf2-4f27-950f-2c18f030afa2" providerId="AD" clId="Web-{4C8D1F78-BFCA-49C7-BD3D-6AEF69B19232}" dt="2022-02-22T13:43:50.027" v="1"/>
        <pc:sldMkLst>
          <pc:docMk/>
          <pc:sldMk cId="3230206131" sldId="288"/>
        </pc:sldMkLst>
      </pc:sldChg>
    </pc:docChg>
  </pc:docChgLst>
  <pc:docChgLst>
    <pc:chgData name="Sofie Tängman" userId="S::sofie.tangman@regionvasterbotten.se::24d92588-1acd-43f2-80ec-789002bf8fec" providerId="AD" clId="Web-{04DEF1B5-A405-73FF-DB33-E14BE7F6EDDB}"/>
    <pc:docChg chg="">
      <pc:chgData name="Sofie Tängman" userId="S::sofie.tangman@regionvasterbotten.se::24d92588-1acd-43f2-80ec-789002bf8fec" providerId="AD" clId="Web-{04DEF1B5-A405-73FF-DB33-E14BE7F6EDDB}" dt="2022-04-13T06:55:11.408" v="2"/>
      <pc:docMkLst>
        <pc:docMk/>
      </pc:docMkLst>
      <pc:sldChg chg="modCm">
        <pc:chgData name="Sofie Tängman" userId="S::sofie.tangman@regionvasterbotten.se::24d92588-1acd-43f2-80ec-789002bf8fec" providerId="AD" clId="Web-{04DEF1B5-A405-73FF-DB33-E14BE7F6EDDB}" dt="2022-04-13T06:54:39.533" v="1"/>
        <pc:sldMkLst>
          <pc:docMk/>
          <pc:sldMk cId="1999279364" sldId="285"/>
        </pc:sldMkLst>
      </pc:sldChg>
      <pc:sldChg chg="modCm">
        <pc:chgData name="Sofie Tängman" userId="S::sofie.tangman@regionvasterbotten.se::24d92588-1acd-43f2-80ec-789002bf8fec" providerId="AD" clId="Web-{04DEF1B5-A405-73FF-DB33-E14BE7F6EDDB}" dt="2022-04-13T06:55:11.408" v="2"/>
        <pc:sldMkLst>
          <pc:docMk/>
          <pc:sldMk cId="748508918" sldId="286"/>
        </pc:sldMkLst>
      </pc:sldChg>
      <pc:sldChg chg="addCm">
        <pc:chgData name="Sofie Tängman" userId="S::sofie.tangman@regionvasterbotten.se::24d92588-1acd-43f2-80ec-789002bf8fec" providerId="AD" clId="Web-{04DEF1B5-A405-73FF-DB33-E14BE7F6EDDB}" dt="2022-04-13T06:53:11.781" v="0"/>
        <pc:sldMkLst>
          <pc:docMk/>
          <pc:sldMk cId="3074236681" sldId="288"/>
        </pc:sldMkLst>
      </pc:sldChg>
    </pc:docChg>
  </pc:docChgLst>
  <pc:docChgLst>
    <pc:chgData name="Victoria Bertilsson" userId="S::victoria.bertilsson@regionvasterbotten.se::f6e9081e-8cf2-4f27-950f-2c18f030afa2" providerId="AD" clId="Web-{DC6E8CB5-BEC5-59C9-D083-ECDB29F3E443}"/>
    <pc:docChg chg="delSld">
      <pc:chgData name="Victoria Bertilsson" userId="S::victoria.bertilsson@regionvasterbotten.se::f6e9081e-8cf2-4f27-950f-2c18f030afa2" providerId="AD" clId="Web-{DC6E8CB5-BEC5-59C9-D083-ECDB29F3E443}" dt="2022-04-13T09:46:53.085" v="0"/>
      <pc:docMkLst>
        <pc:docMk/>
      </pc:docMkLst>
      <pc:sldChg chg="del">
        <pc:chgData name="Victoria Bertilsson" userId="S::victoria.bertilsson@regionvasterbotten.se::f6e9081e-8cf2-4f27-950f-2c18f030afa2" providerId="AD" clId="Web-{DC6E8CB5-BEC5-59C9-D083-ECDB29F3E443}" dt="2022-04-13T09:46:53.085" v="0"/>
        <pc:sldMkLst>
          <pc:docMk/>
          <pc:sldMk cId="1081717517" sldId="289"/>
        </pc:sldMkLst>
      </pc:sldChg>
    </pc:docChg>
  </pc:docChgLst>
  <pc:docChgLst>
    <pc:chgData name="Sofie Tängman" userId="S::sofie.tangman@regionvasterbotten.se::24d92588-1acd-43f2-80ec-789002bf8fec" providerId="AD" clId="Web-{E4E985F5-6015-5C66-D1B4-E5279A19DF05}"/>
    <pc:docChg chg="addSld">
      <pc:chgData name="Sofie Tängman" userId="S::sofie.tangman@regionvasterbotten.se::24d92588-1acd-43f2-80ec-789002bf8fec" providerId="AD" clId="Web-{E4E985F5-6015-5C66-D1B4-E5279A19DF05}" dt="2022-05-19T12:44:42.147" v="6"/>
      <pc:docMkLst>
        <pc:docMk/>
      </pc:docMkLst>
      <pc:sldChg chg="modCm">
        <pc:chgData name="Sofie Tängman" userId="S::sofie.tangman@regionvasterbotten.se::24d92588-1acd-43f2-80ec-789002bf8fec" providerId="AD" clId="Web-{E4E985F5-6015-5C66-D1B4-E5279A19DF05}" dt="2022-05-19T12:35:01.679" v="0"/>
        <pc:sldMkLst>
          <pc:docMk/>
          <pc:sldMk cId="4133338948" sldId="303"/>
        </pc:sldMkLst>
      </pc:sldChg>
      <pc:sldChg chg="addCm">
        <pc:chgData name="Sofie Tängman" userId="S::sofie.tangman@regionvasterbotten.se::24d92588-1acd-43f2-80ec-789002bf8fec" providerId="AD" clId="Web-{E4E985F5-6015-5C66-D1B4-E5279A19DF05}" dt="2022-05-19T12:38:09.856" v="2"/>
        <pc:sldMkLst>
          <pc:docMk/>
          <pc:sldMk cId="2953594416" sldId="309"/>
        </pc:sldMkLst>
      </pc:sldChg>
      <pc:sldChg chg="addCm">
        <pc:chgData name="Sofie Tängman" userId="S::sofie.tangman@regionvasterbotten.se::24d92588-1acd-43f2-80ec-789002bf8fec" providerId="AD" clId="Web-{E4E985F5-6015-5C66-D1B4-E5279A19DF05}" dt="2022-05-19T12:36:55.729" v="1"/>
        <pc:sldMkLst>
          <pc:docMk/>
          <pc:sldMk cId="3643298487" sldId="312"/>
        </pc:sldMkLst>
      </pc:sldChg>
      <pc:sldChg chg="addCm">
        <pc:chgData name="Sofie Tängman" userId="S::sofie.tangman@regionvasterbotten.se::24d92588-1acd-43f2-80ec-789002bf8fec" providerId="AD" clId="Web-{E4E985F5-6015-5C66-D1B4-E5279A19DF05}" dt="2022-05-19T12:42:39.332" v="4"/>
        <pc:sldMkLst>
          <pc:docMk/>
          <pc:sldMk cId="1721391099" sldId="316"/>
        </pc:sldMkLst>
      </pc:sldChg>
      <pc:sldChg chg="modCm">
        <pc:chgData name="Sofie Tängman" userId="S::sofie.tangman@regionvasterbotten.se::24d92588-1acd-43f2-80ec-789002bf8fec" providerId="AD" clId="Web-{E4E985F5-6015-5C66-D1B4-E5279A19DF05}" dt="2022-05-19T12:44:42.147" v="6"/>
        <pc:sldMkLst>
          <pc:docMk/>
          <pc:sldMk cId="1392243190" sldId="317"/>
        </pc:sldMkLst>
      </pc:sldChg>
      <pc:sldChg chg="add">
        <pc:chgData name="Sofie Tängman" userId="S::sofie.tangman@regionvasterbotten.se::24d92588-1acd-43f2-80ec-789002bf8fec" providerId="AD" clId="Web-{E4E985F5-6015-5C66-D1B4-E5279A19DF05}" dt="2022-05-19T12:40:44.157" v="3"/>
        <pc:sldMkLst>
          <pc:docMk/>
          <pc:sldMk cId="1358717048" sldId="318"/>
        </pc:sldMkLst>
      </pc:sldChg>
    </pc:docChg>
  </pc:docChgLst>
  <pc:docChgLst>
    <pc:chgData clId="Web-{7F0DFA91-48C7-49A0-808F-E494EB6679F6}"/>
    <pc:docChg chg="">
      <pc:chgData name="" userId="" providerId="" clId="Web-{7F0DFA91-48C7-49A0-808F-E494EB6679F6}" dt="2022-05-20T11:18:22.468" v="0"/>
      <pc:docMkLst>
        <pc:docMk/>
      </pc:docMkLst>
      <pc:sldChg chg="modCm">
        <pc:chgData name="" userId="" providerId="" clId="Web-{7F0DFA91-48C7-49A0-808F-E494EB6679F6}" dt="2022-05-20T11:18:22.468" v="0"/>
        <pc:sldMkLst>
          <pc:docMk/>
          <pc:sldMk cId="3045048549" sldId="314"/>
        </pc:sldMkLst>
      </pc:sldChg>
    </pc:docChg>
  </pc:docChgLst>
  <pc:docChgLst>
    <pc:chgData name="Victoria Bertilsson" userId="S::victoria.bertilsson@regionvasterbotten.se::f6e9081e-8cf2-4f27-950f-2c18f030afa2" providerId="AD" clId="Web-{4433AC34-95DC-4EEB-B559-0A3C4638D98C}"/>
    <pc:docChg chg="modSld">
      <pc:chgData name="Victoria Bertilsson" userId="S::victoria.bertilsson@regionvasterbotten.se::f6e9081e-8cf2-4f27-950f-2c18f030afa2" providerId="AD" clId="Web-{4433AC34-95DC-4EEB-B559-0A3C4638D98C}" dt="2022-02-25T13:57:05.200" v="79" actId="20577"/>
      <pc:docMkLst>
        <pc:docMk/>
      </pc:docMkLst>
      <pc:sldChg chg="modSp modCm">
        <pc:chgData name="Victoria Bertilsson" userId="S::victoria.bertilsson@regionvasterbotten.se::f6e9081e-8cf2-4f27-950f-2c18f030afa2" providerId="AD" clId="Web-{4433AC34-95DC-4EEB-B559-0A3C4638D98C}" dt="2022-02-25T13:57:05.200" v="79" actId="20577"/>
        <pc:sldMkLst>
          <pc:docMk/>
          <pc:sldMk cId="1633944301" sldId="281"/>
        </pc:sldMkLst>
        <pc:spChg chg="mod">
          <ac:chgData name="Victoria Bertilsson" userId="S::victoria.bertilsson@regionvasterbotten.se::f6e9081e-8cf2-4f27-950f-2c18f030afa2" providerId="AD" clId="Web-{4433AC34-95DC-4EEB-B559-0A3C4638D98C}" dt="2022-02-25T13:57:05.200" v="79" actId="20577"/>
          <ac:spMkLst>
            <pc:docMk/>
            <pc:sldMk cId="1633944301" sldId="281"/>
            <ac:spMk id="2" creationId="{A2D4ED82-1CDC-43E0-81FA-5AD6F01368C0}"/>
          </ac:spMkLst>
        </pc:spChg>
      </pc:sldChg>
    </pc:docChg>
  </pc:docChgLst>
  <pc:docChgLst>
    <pc:chgData name="Victoria Bertilsson" userId="S::victoria.bertilsson@regionvasterbotten.se::f6e9081e-8cf2-4f27-950f-2c18f030afa2" providerId="AD" clId="Web-{AEEAB7F9-F89F-4E44-8140-1A1355F0AB00}"/>
    <pc:docChg chg="addSld delSld modSld sldOrd">
      <pc:chgData name="Victoria Bertilsson" userId="S::victoria.bertilsson@regionvasterbotten.se::f6e9081e-8cf2-4f27-950f-2c18f030afa2" providerId="AD" clId="Web-{AEEAB7F9-F89F-4E44-8140-1A1355F0AB00}" dt="2022-05-11T09:39:18.211" v="839"/>
      <pc:docMkLst>
        <pc:docMk/>
      </pc:docMkLst>
      <pc:sldChg chg="del">
        <pc:chgData name="Victoria Bertilsson" userId="S::victoria.bertilsson@regionvasterbotten.se::f6e9081e-8cf2-4f27-950f-2c18f030afa2" providerId="AD" clId="Web-{AEEAB7F9-F89F-4E44-8140-1A1355F0AB00}" dt="2022-05-11T09:28:38.380" v="391"/>
        <pc:sldMkLst>
          <pc:docMk/>
          <pc:sldMk cId="1999279364" sldId="285"/>
        </pc:sldMkLst>
      </pc:sldChg>
      <pc:sldChg chg="modSp">
        <pc:chgData name="Victoria Bertilsson" userId="S::victoria.bertilsson@regionvasterbotten.se::f6e9081e-8cf2-4f27-950f-2c18f030afa2" providerId="AD" clId="Web-{AEEAB7F9-F89F-4E44-8140-1A1355F0AB00}" dt="2022-05-11T09:27:27.550" v="388" actId="1076"/>
        <pc:sldMkLst>
          <pc:docMk/>
          <pc:sldMk cId="2108489840" sldId="290"/>
        </pc:sldMkLst>
        <pc:spChg chg="mod">
          <ac:chgData name="Victoria Bertilsson" userId="S::victoria.bertilsson@regionvasterbotten.se::f6e9081e-8cf2-4f27-950f-2c18f030afa2" providerId="AD" clId="Web-{AEEAB7F9-F89F-4E44-8140-1A1355F0AB00}" dt="2022-05-11T09:27:27.550" v="388" actId="1076"/>
          <ac:spMkLst>
            <pc:docMk/>
            <pc:sldMk cId="2108489840" sldId="290"/>
            <ac:spMk id="14" creationId="{C5DD6A77-C596-4458-8ABA-F615518AEE45}"/>
          </ac:spMkLst>
        </pc:spChg>
      </pc:sldChg>
      <pc:sldChg chg="del">
        <pc:chgData name="Victoria Bertilsson" userId="S::victoria.bertilsson@regionvasterbotten.se::f6e9081e-8cf2-4f27-950f-2c18f030afa2" providerId="AD" clId="Web-{AEEAB7F9-F89F-4E44-8140-1A1355F0AB00}" dt="2022-05-11T09:28:41.896" v="392"/>
        <pc:sldMkLst>
          <pc:docMk/>
          <pc:sldMk cId="4109057593" sldId="292"/>
        </pc:sldMkLst>
      </pc:sldChg>
      <pc:sldChg chg="ord delCm">
        <pc:chgData name="Victoria Bertilsson" userId="S::victoria.bertilsson@regionvasterbotten.se::f6e9081e-8cf2-4f27-950f-2c18f030afa2" providerId="AD" clId="Web-{AEEAB7F9-F89F-4E44-8140-1A1355F0AB00}" dt="2022-05-11T09:28:02.442" v="390"/>
        <pc:sldMkLst>
          <pc:docMk/>
          <pc:sldMk cId="3532711021" sldId="294"/>
        </pc:sldMkLst>
      </pc:sldChg>
      <pc:sldChg chg="modSp">
        <pc:chgData name="Victoria Bertilsson" userId="S::victoria.bertilsson@regionvasterbotten.se::f6e9081e-8cf2-4f27-950f-2c18f030afa2" providerId="AD" clId="Web-{AEEAB7F9-F89F-4E44-8140-1A1355F0AB00}" dt="2022-05-11T09:10:36.130" v="0" actId="1076"/>
        <pc:sldMkLst>
          <pc:docMk/>
          <pc:sldMk cId="159347953" sldId="299"/>
        </pc:sldMkLst>
        <pc:picChg chg="mod">
          <ac:chgData name="Victoria Bertilsson" userId="S::victoria.bertilsson@regionvasterbotten.se::f6e9081e-8cf2-4f27-950f-2c18f030afa2" providerId="AD" clId="Web-{AEEAB7F9-F89F-4E44-8140-1A1355F0AB00}" dt="2022-05-11T09:10:36.130" v="0" actId="1076"/>
          <ac:picMkLst>
            <pc:docMk/>
            <pc:sldMk cId="159347953" sldId="299"/>
            <ac:picMk id="3" creationId="{1F566A8F-05D8-46A1-948C-80E725361DD6}"/>
          </ac:picMkLst>
        </pc:picChg>
      </pc:sldChg>
      <pc:sldChg chg="modSp new">
        <pc:chgData name="Victoria Bertilsson" userId="S::victoria.bertilsson@regionvasterbotten.se::f6e9081e-8cf2-4f27-950f-2c18f030afa2" providerId="AD" clId="Web-{AEEAB7F9-F89F-4E44-8140-1A1355F0AB00}" dt="2022-05-11T09:24:42.483" v="374" actId="20577"/>
        <pc:sldMkLst>
          <pc:docMk/>
          <pc:sldMk cId="4133338948" sldId="303"/>
        </pc:sldMkLst>
        <pc:spChg chg="mod">
          <ac:chgData name="Victoria Bertilsson" userId="S::victoria.bertilsson@regionvasterbotten.se::f6e9081e-8cf2-4f27-950f-2c18f030afa2" providerId="AD" clId="Web-{AEEAB7F9-F89F-4E44-8140-1A1355F0AB00}" dt="2022-05-11T09:10:48.256" v="8" actId="20577"/>
          <ac:spMkLst>
            <pc:docMk/>
            <pc:sldMk cId="4133338948" sldId="303"/>
            <ac:spMk id="2" creationId="{3FD5F696-7CC2-1E81-6D27-92570796B8E8}"/>
          </ac:spMkLst>
        </pc:spChg>
        <pc:spChg chg="mod">
          <ac:chgData name="Victoria Bertilsson" userId="S::victoria.bertilsson@regionvasterbotten.se::f6e9081e-8cf2-4f27-950f-2c18f030afa2" providerId="AD" clId="Web-{AEEAB7F9-F89F-4E44-8140-1A1355F0AB00}" dt="2022-05-11T09:24:42.483" v="374" actId="20577"/>
          <ac:spMkLst>
            <pc:docMk/>
            <pc:sldMk cId="4133338948" sldId="303"/>
            <ac:spMk id="3" creationId="{71445711-7E78-0D55-7813-15CB664B3CC2}"/>
          </ac:spMkLst>
        </pc:spChg>
      </pc:sldChg>
      <pc:sldChg chg="delSp modSp new">
        <pc:chgData name="Victoria Bertilsson" userId="S::victoria.bertilsson@regionvasterbotten.se::f6e9081e-8cf2-4f27-950f-2c18f030afa2" providerId="AD" clId="Web-{AEEAB7F9-F89F-4E44-8140-1A1355F0AB00}" dt="2022-05-11T09:23:04.902" v="254" actId="1076"/>
        <pc:sldMkLst>
          <pc:docMk/>
          <pc:sldMk cId="202141805" sldId="304"/>
        </pc:sldMkLst>
        <pc:spChg chg="del">
          <ac:chgData name="Victoria Bertilsson" userId="S::victoria.bertilsson@regionvasterbotten.se::f6e9081e-8cf2-4f27-950f-2c18f030afa2" providerId="AD" clId="Web-{AEEAB7F9-F89F-4E44-8140-1A1355F0AB00}" dt="2022-05-11T09:22:36.385" v="251"/>
          <ac:spMkLst>
            <pc:docMk/>
            <pc:sldMk cId="202141805" sldId="304"/>
            <ac:spMk id="2" creationId="{E1FD6531-5334-2AB9-BDB6-4AD187F0619C}"/>
          </ac:spMkLst>
        </pc:spChg>
        <pc:spChg chg="mod">
          <ac:chgData name="Victoria Bertilsson" userId="S::victoria.bertilsson@regionvasterbotten.se::f6e9081e-8cf2-4f27-950f-2c18f030afa2" providerId="AD" clId="Web-{AEEAB7F9-F89F-4E44-8140-1A1355F0AB00}" dt="2022-05-11T09:23:04.902" v="254" actId="1076"/>
          <ac:spMkLst>
            <pc:docMk/>
            <pc:sldMk cId="202141805" sldId="304"/>
            <ac:spMk id="3" creationId="{5F9D65D9-02D3-5F3F-B80E-6805DE5A03FD}"/>
          </ac:spMkLst>
        </pc:spChg>
        <pc:spChg chg="del">
          <ac:chgData name="Victoria Bertilsson" userId="S::victoria.bertilsson@regionvasterbotten.se::f6e9081e-8cf2-4f27-950f-2c18f030afa2" providerId="AD" clId="Web-{AEEAB7F9-F89F-4E44-8140-1A1355F0AB00}" dt="2022-05-11T09:21:57.978" v="189"/>
          <ac:spMkLst>
            <pc:docMk/>
            <pc:sldMk cId="202141805" sldId="304"/>
            <ac:spMk id="4" creationId="{9A783308-3B6E-557A-0576-D5E27EAE645A}"/>
          </ac:spMkLst>
        </pc:spChg>
      </pc:sldChg>
      <pc:sldChg chg="modSp new">
        <pc:chgData name="Victoria Bertilsson" userId="S::victoria.bertilsson@regionvasterbotten.se::f6e9081e-8cf2-4f27-950f-2c18f030afa2" providerId="AD" clId="Web-{AEEAB7F9-F89F-4E44-8140-1A1355F0AB00}" dt="2022-05-11T09:34:15.999" v="456" actId="20577"/>
        <pc:sldMkLst>
          <pc:docMk/>
          <pc:sldMk cId="69916072" sldId="305"/>
        </pc:sldMkLst>
        <pc:spChg chg="mod">
          <ac:chgData name="Victoria Bertilsson" userId="S::victoria.bertilsson@regionvasterbotten.se::f6e9081e-8cf2-4f27-950f-2c18f030afa2" providerId="AD" clId="Web-{AEEAB7F9-F89F-4E44-8140-1A1355F0AB00}" dt="2022-05-11T09:32:01.995" v="413" actId="20577"/>
          <ac:spMkLst>
            <pc:docMk/>
            <pc:sldMk cId="69916072" sldId="305"/>
            <ac:spMk id="2" creationId="{7CEC2FF5-43AA-8905-2DD7-31132ED60388}"/>
          </ac:spMkLst>
        </pc:spChg>
        <pc:spChg chg="mod">
          <ac:chgData name="Victoria Bertilsson" userId="S::victoria.bertilsson@regionvasterbotten.se::f6e9081e-8cf2-4f27-950f-2c18f030afa2" providerId="AD" clId="Web-{AEEAB7F9-F89F-4E44-8140-1A1355F0AB00}" dt="2022-05-11T09:34:15.999" v="456" actId="20577"/>
          <ac:spMkLst>
            <pc:docMk/>
            <pc:sldMk cId="69916072" sldId="305"/>
            <ac:spMk id="3" creationId="{33B6DB7D-6291-E244-20E7-5518AC1B8AE8}"/>
          </ac:spMkLst>
        </pc:spChg>
      </pc:sldChg>
      <pc:sldChg chg="modSp new addCm">
        <pc:chgData name="Victoria Bertilsson" userId="S::victoria.bertilsson@regionvasterbotten.se::f6e9081e-8cf2-4f27-950f-2c18f030afa2" providerId="AD" clId="Web-{AEEAB7F9-F89F-4E44-8140-1A1355F0AB00}" dt="2022-05-11T09:39:18.211" v="839"/>
        <pc:sldMkLst>
          <pc:docMk/>
          <pc:sldMk cId="2912134074" sldId="306"/>
        </pc:sldMkLst>
        <pc:spChg chg="mod">
          <ac:chgData name="Victoria Bertilsson" userId="S::victoria.bertilsson@regionvasterbotten.se::f6e9081e-8cf2-4f27-950f-2c18f030afa2" providerId="AD" clId="Web-{AEEAB7F9-F89F-4E44-8140-1A1355F0AB00}" dt="2022-05-11T09:38:19.444" v="838" actId="20577"/>
          <ac:spMkLst>
            <pc:docMk/>
            <pc:sldMk cId="2912134074" sldId="306"/>
            <ac:spMk id="2" creationId="{F7D6DB6D-ED58-9B3A-E9E7-4CA26AA5119B}"/>
          </ac:spMkLst>
        </pc:spChg>
        <pc:spChg chg="mod">
          <ac:chgData name="Victoria Bertilsson" userId="S::victoria.bertilsson@regionvasterbotten.se::f6e9081e-8cf2-4f27-950f-2c18f030afa2" providerId="AD" clId="Web-{AEEAB7F9-F89F-4E44-8140-1A1355F0AB00}" dt="2022-05-11T09:37:35.943" v="792" actId="20577"/>
          <ac:spMkLst>
            <pc:docMk/>
            <pc:sldMk cId="2912134074" sldId="306"/>
            <ac:spMk id="3" creationId="{25E1F95E-CEB3-D396-A535-E5CFF40360A2}"/>
          </ac:spMkLst>
        </pc:spChg>
      </pc:sldChg>
    </pc:docChg>
  </pc:docChgLst>
  <pc:docChgLst>
    <pc:chgData name="Jeanette Sundström" userId="S::jeanette.sundstrom@regionvasterbotten.se::0ca3504a-6bf9-4838-8728-ddef0011c2d5" providerId="AD" clId="Web-{C56555EA-2030-E003-4A60-912CC84BAF11}"/>
    <pc:docChg chg="">
      <pc:chgData name="Jeanette Sundström" userId="S::jeanette.sundstrom@regionvasterbotten.se::0ca3504a-6bf9-4838-8728-ddef0011c2d5" providerId="AD" clId="Web-{C56555EA-2030-E003-4A60-912CC84BAF11}" dt="2022-05-06T12:33:44.313" v="1"/>
      <pc:docMkLst>
        <pc:docMk/>
      </pc:docMkLst>
      <pc:sldChg chg="modCm">
        <pc:chgData name="Jeanette Sundström" userId="S::jeanette.sundstrom@regionvasterbotten.se::0ca3504a-6bf9-4838-8728-ddef0011c2d5" providerId="AD" clId="Web-{C56555EA-2030-E003-4A60-912CC84BAF11}" dt="2022-05-06T12:33:44.313" v="1"/>
        <pc:sldMkLst>
          <pc:docMk/>
          <pc:sldMk cId="4109057593" sldId="292"/>
        </pc:sldMkLst>
      </pc:sldChg>
    </pc:docChg>
  </pc:docChgLst>
  <pc:docChgLst>
    <pc:chgData name="Victoria Bertilsson" userId="S::victoria.bertilsson@regionvasterbotten.se::f6e9081e-8cf2-4f27-950f-2c18f030afa2" providerId="AD" clId="Web-{2AADC141-39D1-432B-BAF9-C92FAD8E0023}"/>
    <pc:docChg chg="modSld">
      <pc:chgData name="Victoria Bertilsson" userId="S::victoria.bertilsson@regionvasterbotten.se::f6e9081e-8cf2-4f27-950f-2c18f030afa2" providerId="AD" clId="Web-{2AADC141-39D1-432B-BAF9-C92FAD8E0023}" dt="2022-05-25T12:39:32.069" v="99" actId="20577"/>
      <pc:docMkLst>
        <pc:docMk/>
      </pc:docMkLst>
      <pc:sldChg chg="modSp">
        <pc:chgData name="Victoria Bertilsson" userId="S::victoria.bertilsson@regionvasterbotten.se::f6e9081e-8cf2-4f27-950f-2c18f030afa2" providerId="AD" clId="Web-{2AADC141-39D1-432B-BAF9-C92FAD8E0023}" dt="2022-05-25T12:37:01.941" v="3" actId="20577"/>
        <pc:sldMkLst>
          <pc:docMk/>
          <pc:sldMk cId="3702186364" sldId="302"/>
        </pc:sldMkLst>
        <pc:spChg chg="mod">
          <ac:chgData name="Victoria Bertilsson" userId="S::victoria.bertilsson@regionvasterbotten.se::f6e9081e-8cf2-4f27-950f-2c18f030afa2" providerId="AD" clId="Web-{2AADC141-39D1-432B-BAF9-C92FAD8E0023}" dt="2022-05-25T12:37:01.941" v="3" actId="20577"/>
          <ac:spMkLst>
            <pc:docMk/>
            <pc:sldMk cId="3702186364" sldId="302"/>
            <ac:spMk id="4" creationId="{57B2DD15-BA66-74E8-1167-2B36A744D38D}"/>
          </ac:spMkLst>
        </pc:spChg>
      </pc:sldChg>
      <pc:sldChg chg="modSp">
        <pc:chgData name="Victoria Bertilsson" userId="S::victoria.bertilsson@regionvasterbotten.se::f6e9081e-8cf2-4f27-950f-2c18f030afa2" providerId="AD" clId="Web-{2AADC141-39D1-432B-BAF9-C92FAD8E0023}" dt="2022-05-25T12:36:17.362" v="1" actId="20577"/>
        <pc:sldMkLst>
          <pc:docMk/>
          <pc:sldMk cId="4024936273" sldId="323"/>
        </pc:sldMkLst>
        <pc:spChg chg="mod">
          <ac:chgData name="Victoria Bertilsson" userId="S::victoria.bertilsson@regionvasterbotten.se::f6e9081e-8cf2-4f27-950f-2c18f030afa2" providerId="AD" clId="Web-{2AADC141-39D1-432B-BAF9-C92FAD8E0023}" dt="2022-05-25T12:36:17.362" v="1" actId="20577"/>
          <ac:spMkLst>
            <pc:docMk/>
            <pc:sldMk cId="4024936273" sldId="323"/>
            <ac:spMk id="6" creationId="{164896C4-DE39-B072-4FE0-6CB45F2BDA59}"/>
          </ac:spMkLst>
        </pc:spChg>
      </pc:sldChg>
      <pc:sldChg chg="modSp">
        <pc:chgData name="Victoria Bertilsson" userId="S::victoria.bertilsson@regionvasterbotten.se::f6e9081e-8cf2-4f27-950f-2c18f030afa2" providerId="AD" clId="Web-{2AADC141-39D1-432B-BAF9-C92FAD8E0023}" dt="2022-05-25T12:39:32.069" v="99" actId="20577"/>
        <pc:sldMkLst>
          <pc:docMk/>
          <pc:sldMk cId="1729313987" sldId="324"/>
        </pc:sldMkLst>
        <pc:spChg chg="mod">
          <ac:chgData name="Victoria Bertilsson" userId="S::victoria.bertilsson@regionvasterbotten.se::f6e9081e-8cf2-4f27-950f-2c18f030afa2" providerId="AD" clId="Web-{2AADC141-39D1-432B-BAF9-C92FAD8E0023}" dt="2022-05-25T12:39:32.069" v="99" actId="20577"/>
          <ac:spMkLst>
            <pc:docMk/>
            <pc:sldMk cId="1729313987" sldId="324"/>
            <ac:spMk id="6" creationId="{096D7D94-F4DB-C0D6-2B4E-981D4E7E1AA5}"/>
          </ac:spMkLst>
        </pc:spChg>
      </pc:sldChg>
    </pc:docChg>
  </pc:docChgLst>
  <pc:docChgLst>
    <pc:chgData name="Sofie Tängman" userId="S::sofie.tangman@regionvasterbotten.se::24d92588-1acd-43f2-80ec-789002bf8fec" providerId="AD" clId="Web-{61FA5F62-BCAA-1C3B-F75D-33152F5D0C6B}"/>
    <pc:docChg chg="modSld">
      <pc:chgData name="Sofie Tängman" userId="S::sofie.tangman@regionvasterbotten.se::24d92588-1acd-43f2-80ec-789002bf8fec" providerId="AD" clId="Web-{61FA5F62-BCAA-1C3B-F75D-33152F5D0C6B}" dt="2022-05-23T09:35:14.623" v="121" actId="1076"/>
      <pc:docMkLst>
        <pc:docMk/>
      </pc:docMkLst>
      <pc:sldChg chg="addSp delSp modSp mod modClrScheme chgLayout">
        <pc:chgData name="Sofie Tängman" userId="S::sofie.tangman@regionvasterbotten.se::24d92588-1acd-43f2-80ec-789002bf8fec" providerId="AD" clId="Web-{61FA5F62-BCAA-1C3B-F75D-33152F5D0C6B}" dt="2022-05-23T09:35:14.623" v="121" actId="1076"/>
        <pc:sldMkLst>
          <pc:docMk/>
          <pc:sldMk cId="3702186364" sldId="302"/>
        </pc:sldMkLst>
        <pc:spChg chg="mod ord">
          <ac:chgData name="Sofie Tängman" userId="S::sofie.tangman@regionvasterbotten.se::24d92588-1acd-43f2-80ec-789002bf8fec" providerId="AD" clId="Web-{61FA5F62-BCAA-1C3B-F75D-33152F5D0C6B}" dt="2022-05-23T09:35:07.342" v="119" actId="1076"/>
          <ac:spMkLst>
            <pc:docMk/>
            <pc:sldMk cId="3702186364" sldId="302"/>
            <ac:spMk id="2" creationId="{1C350B9D-8622-D596-DA1C-23E48D2012E0}"/>
          </ac:spMkLst>
        </pc:spChg>
        <pc:spChg chg="mod ord">
          <ac:chgData name="Sofie Tängman" userId="S::sofie.tangman@regionvasterbotten.se::24d92588-1acd-43f2-80ec-789002bf8fec" providerId="AD" clId="Web-{61FA5F62-BCAA-1C3B-F75D-33152F5D0C6B}" dt="2022-05-23T09:34:41.904" v="114" actId="20577"/>
          <ac:spMkLst>
            <pc:docMk/>
            <pc:sldMk cId="3702186364" sldId="302"/>
            <ac:spMk id="3" creationId="{74F12FE9-166F-89EC-42AB-68AB37096872}"/>
          </ac:spMkLst>
        </pc:spChg>
        <pc:spChg chg="add mod ord">
          <ac:chgData name="Sofie Tängman" userId="S::sofie.tangman@regionvasterbotten.se::24d92588-1acd-43f2-80ec-789002bf8fec" providerId="AD" clId="Web-{61FA5F62-BCAA-1C3B-F75D-33152F5D0C6B}" dt="2022-05-23T09:35:14.623" v="121" actId="1076"/>
          <ac:spMkLst>
            <pc:docMk/>
            <pc:sldMk cId="3702186364" sldId="302"/>
            <ac:spMk id="4" creationId="{57B2DD15-BA66-74E8-1167-2B36A744D38D}"/>
          </ac:spMkLst>
        </pc:spChg>
        <pc:spChg chg="add del mod ord">
          <ac:chgData name="Sofie Tängman" userId="S::sofie.tangman@regionvasterbotten.se::24d92588-1acd-43f2-80ec-789002bf8fec" providerId="AD" clId="Web-{61FA5F62-BCAA-1C3B-F75D-33152F5D0C6B}" dt="2022-05-23T09:35:09.748" v="120"/>
          <ac:spMkLst>
            <pc:docMk/>
            <pc:sldMk cId="3702186364" sldId="302"/>
            <ac:spMk id="5" creationId="{63E29D49-6D2C-AED7-0213-304AF2C46C9C}"/>
          </ac:spMkLst>
        </pc:spChg>
      </pc:sldChg>
      <pc:sldChg chg="modSp modNotes">
        <pc:chgData name="Sofie Tängman" userId="S::sofie.tangman@regionvasterbotten.se::24d92588-1acd-43f2-80ec-789002bf8fec" providerId="AD" clId="Web-{61FA5F62-BCAA-1C3B-F75D-33152F5D0C6B}" dt="2022-05-23T09:20:28.400" v="85"/>
        <pc:sldMkLst>
          <pc:docMk/>
          <pc:sldMk cId="4024936273" sldId="323"/>
        </pc:sldMkLst>
        <pc:spChg chg="mod">
          <ac:chgData name="Sofie Tängman" userId="S::sofie.tangman@regionvasterbotten.se::24d92588-1acd-43f2-80ec-789002bf8fec" providerId="AD" clId="Web-{61FA5F62-BCAA-1C3B-F75D-33152F5D0C6B}" dt="2022-05-23T09:17:55.006" v="76" actId="20577"/>
          <ac:spMkLst>
            <pc:docMk/>
            <pc:sldMk cId="4024936273" sldId="323"/>
            <ac:spMk id="8" creationId="{734CAB46-2A2C-CFE4-24FC-C6386454C024}"/>
          </ac:spMkLst>
        </pc:spChg>
        <pc:picChg chg="mod">
          <ac:chgData name="Sofie Tängman" userId="S::sofie.tangman@regionvasterbotten.se::24d92588-1acd-43f2-80ec-789002bf8fec" providerId="AD" clId="Web-{61FA5F62-BCAA-1C3B-F75D-33152F5D0C6B}" dt="2022-05-23T09:17:56.662" v="77" actId="1076"/>
          <ac:picMkLst>
            <pc:docMk/>
            <pc:sldMk cId="4024936273" sldId="323"/>
            <ac:picMk id="10" creationId="{B41EBDE4-143B-692F-C516-D6C2AB01D56D}"/>
          </ac:picMkLst>
        </pc:picChg>
      </pc:sldChg>
      <pc:sldChg chg="addSp delSp modSp mod modClrScheme chgLayout">
        <pc:chgData name="Sofie Tängman" userId="S::sofie.tangman@regionvasterbotten.se::24d92588-1acd-43f2-80ec-789002bf8fec" providerId="AD" clId="Web-{61FA5F62-BCAA-1C3B-F75D-33152F5D0C6B}" dt="2022-05-23T09:33:37.871" v="110" actId="20577"/>
        <pc:sldMkLst>
          <pc:docMk/>
          <pc:sldMk cId="1729313987" sldId="324"/>
        </pc:sldMkLst>
        <pc:spChg chg="mod ord">
          <ac:chgData name="Sofie Tängman" userId="S::sofie.tangman@regionvasterbotten.se::24d92588-1acd-43f2-80ec-789002bf8fec" providerId="AD" clId="Web-{61FA5F62-BCAA-1C3B-F75D-33152F5D0C6B}" dt="2022-05-23T09:32:19.916" v="103" actId="1076"/>
          <ac:spMkLst>
            <pc:docMk/>
            <pc:sldMk cId="1729313987" sldId="324"/>
            <ac:spMk id="2" creationId="{1C350B9D-8622-D596-DA1C-23E48D2012E0}"/>
          </ac:spMkLst>
        </pc:spChg>
        <pc:spChg chg="mod ord">
          <ac:chgData name="Sofie Tängman" userId="S::sofie.tangman@regionvasterbotten.se::24d92588-1acd-43f2-80ec-789002bf8fec" providerId="AD" clId="Web-{61FA5F62-BCAA-1C3B-F75D-33152F5D0C6B}" dt="2022-05-23T09:33:15.449" v="105" actId="20577"/>
          <ac:spMkLst>
            <pc:docMk/>
            <pc:sldMk cId="1729313987" sldId="324"/>
            <ac:spMk id="3" creationId="{74F12FE9-166F-89EC-42AB-68AB37096872}"/>
          </ac:spMkLst>
        </pc:spChg>
        <pc:spChg chg="add del mod ord">
          <ac:chgData name="Sofie Tängman" userId="S::sofie.tangman@regionvasterbotten.se::24d92588-1acd-43f2-80ec-789002bf8fec" providerId="AD" clId="Web-{61FA5F62-BCAA-1C3B-F75D-33152F5D0C6B}" dt="2022-05-23T09:29:51.460" v="91"/>
          <ac:spMkLst>
            <pc:docMk/>
            <pc:sldMk cId="1729313987" sldId="324"/>
            <ac:spMk id="4" creationId="{CC462FA2-3A25-77A2-B17A-BF2B16FB5F21}"/>
          </ac:spMkLst>
        </pc:spChg>
        <pc:spChg chg="add del mod ord">
          <ac:chgData name="Sofie Tängman" userId="S::sofie.tangman@regionvasterbotten.se::24d92588-1acd-43f2-80ec-789002bf8fec" providerId="AD" clId="Web-{61FA5F62-BCAA-1C3B-F75D-33152F5D0C6B}" dt="2022-05-23T09:29:51.460" v="91"/>
          <ac:spMkLst>
            <pc:docMk/>
            <pc:sldMk cId="1729313987" sldId="324"/>
            <ac:spMk id="5" creationId="{617E6A1C-86CF-33E5-075D-4F5612AE7587}"/>
          </ac:spMkLst>
        </pc:spChg>
        <pc:spChg chg="add mod ord">
          <ac:chgData name="Sofie Tängman" userId="S::sofie.tangman@regionvasterbotten.se::24d92588-1acd-43f2-80ec-789002bf8fec" providerId="AD" clId="Web-{61FA5F62-BCAA-1C3B-F75D-33152F5D0C6B}" dt="2022-05-23T09:33:37.871" v="110" actId="20577"/>
          <ac:spMkLst>
            <pc:docMk/>
            <pc:sldMk cId="1729313987" sldId="324"/>
            <ac:spMk id="6" creationId="{096D7D94-F4DB-C0D6-2B4E-981D4E7E1AA5}"/>
          </ac:spMkLst>
        </pc:spChg>
        <pc:spChg chg="add del mod ord">
          <ac:chgData name="Sofie Tängman" userId="S::sofie.tangman@regionvasterbotten.se::24d92588-1acd-43f2-80ec-789002bf8fec" providerId="AD" clId="Web-{61FA5F62-BCAA-1C3B-F75D-33152F5D0C6B}" dt="2022-05-23T09:32:16.838" v="102"/>
          <ac:spMkLst>
            <pc:docMk/>
            <pc:sldMk cId="1729313987" sldId="324"/>
            <ac:spMk id="7" creationId="{71B16CC8-7970-54C7-87C8-DD78A9D1A943}"/>
          </ac:spMkLst>
        </pc:spChg>
      </pc:sldChg>
    </pc:docChg>
  </pc:docChgLst>
  <pc:docChgLst>
    <pc:chgData name="Elin Bergarp" userId="S::elin.bergarp@regionvasterbotten.se::75dc4cb7-ade9-451f-80d1-7949069dd403" providerId="AD" clId="Web-{DB068397-E59D-C364-A268-4D60F666FA61}"/>
    <pc:docChg chg="">
      <pc:chgData name="Elin Bergarp" userId="S::elin.bergarp@regionvasterbotten.se::75dc4cb7-ade9-451f-80d1-7949069dd403" providerId="AD" clId="Web-{DB068397-E59D-C364-A268-4D60F666FA61}" dt="2022-05-11T12:06:35.656" v="0"/>
      <pc:docMkLst>
        <pc:docMk/>
      </pc:docMkLst>
      <pc:sldChg chg="modCm">
        <pc:chgData name="Elin Bergarp" userId="S::elin.bergarp@regionvasterbotten.se::75dc4cb7-ade9-451f-80d1-7949069dd403" providerId="AD" clId="Web-{DB068397-E59D-C364-A268-4D60F666FA61}" dt="2022-05-11T12:06:35.656" v="0"/>
        <pc:sldMkLst>
          <pc:docMk/>
          <pc:sldMk cId="69916072" sldId="305"/>
        </pc:sldMkLst>
      </pc:sldChg>
    </pc:docChg>
  </pc:docChgLst>
  <pc:docChgLst>
    <pc:chgData name="Sofie Tängman" userId="S::sofie.tangman@regionvasterbotten.se::24d92588-1acd-43f2-80ec-789002bf8fec" providerId="AD" clId="Web-{0319F948-8591-4BAD-9ADB-EEC0726A2A00}"/>
    <pc:docChg chg="mod">
      <pc:chgData name="Sofie Tängman" userId="S::sofie.tangman@regionvasterbotten.se::24d92588-1acd-43f2-80ec-789002bf8fec" providerId="AD" clId="Web-{0319F948-8591-4BAD-9ADB-EEC0726A2A00}" dt="2022-02-23T05:41:33.536" v="2"/>
      <pc:docMkLst>
        <pc:docMk/>
      </pc:docMkLst>
      <pc:sldChg chg="modCm">
        <pc:chgData name="Sofie Tängman" userId="S::sofie.tangman@regionvasterbotten.se::24d92588-1acd-43f2-80ec-789002bf8fec" providerId="AD" clId="Web-{0319F948-8591-4BAD-9ADB-EEC0726A2A00}" dt="2022-02-23T05:41:00.597" v="1"/>
        <pc:sldMkLst>
          <pc:docMk/>
          <pc:sldMk cId="391914974" sldId="256"/>
        </pc:sldMkLst>
      </pc:sldChg>
      <pc:sldChg chg="modCm">
        <pc:chgData name="Sofie Tängman" userId="S::sofie.tangman@regionvasterbotten.se::24d92588-1acd-43f2-80ec-789002bf8fec" providerId="AD" clId="Web-{0319F948-8591-4BAD-9ADB-EEC0726A2A00}" dt="2022-02-23T05:41:33.536" v="2"/>
        <pc:sldMkLst>
          <pc:docMk/>
          <pc:sldMk cId="1633944301" sldId="281"/>
        </pc:sldMkLst>
      </pc:sldChg>
    </pc:docChg>
  </pc:docChgLst>
  <pc:docChgLst>
    <pc:chgData name="Victoria Bertilsson" userId="S::victoria.bertilsson@regionvasterbotten.se::f6e9081e-8cf2-4f27-950f-2c18f030afa2" providerId="AD" clId="Web-{E00387AB-80B0-8D70-E41B-3649F875A905}"/>
    <pc:docChg chg="modSld">
      <pc:chgData name="Victoria Bertilsson" userId="S::victoria.bertilsson@regionvasterbotten.se::f6e9081e-8cf2-4f27-950f-2c18f030afa2" providerId="AD" clId="Web-{E00387AB-80B0-8D70-E41B-3649F875A905}" dt="2022-05-17T11:06:11.747" v="5"/>
      <pc:docMkLst>
        <pc:docMk/>
      </pc:docMkLst>
      <pc:sldChg chg="modSp delCm modCm">
        <pc:chgData name="Victoria Bertilsson" userId="S::victoria.bertilsson@regionvasterbotten.se::f6e9081e-8cf2-4f27-950f-2c18f030afa2" providerId="AD" clId="Web-{E00387AB-80B0-8D70-E41B-3649F875A905}" dt="2022-05-17T11:06:11.747" v="5"/>
        <pc:sldMkLst>
          <pc:docMk/>
          <pc:sldMk cId="1633944301" sldId="281"/>
        </pc:sldMkLst>
        <pc:spChg chg="mod">
          <ac:chgData name="Victoria Bertilsson" userId="S::victoria.bertilsson@regionvasterbotten.se::f6e9081e-8cf2-4f27-950f-2c18f030afa2" providerId="AD" clId="Web-{E00387AB-80B0-8D70-E41B-3649F875A905}" dt="2022-05-17T11:06:08.919" v="4" actId="20577"/>
          <ac:spMkLst>
            <pc:docMk/>
            <pc:sldMk cId="1633944301" sldId="281"/>
            <ac:spMk id="2" creationId="{A2D4ED82-1CDC-43E0-81FA-5AD6F01368C0}"/>
          </ac:spMkLst>
        </pc:spChg>
      </pc:sldChg>
    </pc:docChg>
  </pc:docChgLst>
  <pc:docChgLst>
    <pc:chgData name="Victoria Bertilsson" userId="f6e9081e-8cf2-4f27-950f-2c18f030afa2" providerId="ADAL" clId="{F5274712-29A8-43E8-8B57-B01DD07BEA35}"/>
    <pc:docChg chg="undo custSel modSld">
      <pc:chgData name="Victoria Bertilsson" userId="f6e9081e-8cf2-4f27-950f-2c18f030afa2" providerId="ADAL" clId="{F5274712-29A8-43E8-8B57-B01DD07BEA35}" dt="2022-05-19T11:40:40.014" v="65" actId="255"/>
      <pc:docMkLst>
        <pc:docMk/>
      </pc:docMkLst>
      <pc:sldChg chg="modSp mod">
        <pc:chgData name="Victoria Bertilsson" userId="f6e9081e-8cf2-4f27-950f-2c18f030afa2" providerId="ADAL" clId="{F5274712-29A8-43E8-8B57-B01DD07BEA35}" dt="2022-05-19T11:40:40.014" v="65" actId="255"/>
        <pc:sldMkLst>
          <pc:docMk/>
          <pc:sldMk cId="3702186364" sldId="302"/>
        </pc:sldMkLst>
        <pc:spChg chg="mod">
          <ac:chgData name="Victoria Bertilsson" userId="f6e9081e-8cf2-4f27-950f-2c18f030afa2" providerId="ADAL" clId="{F5274712-29A8-43E8-8B57-B01DD07BEA35}" dt="2022-05-19T11:40:40.014" v="65" actId="255"/>
          <ac:spMkLst>
            <pc:docMk/>
            <pc:sldMk cId="3702186364" sldId="302"/>
            <ac:spMk id="3" creationId="{74F12FE9-166F-89EC-42AB-68AB37096872}"/>
          </ac:spMkLst>
        </pc:spChg>
      </pc:sldChg>
      <pc:sldChg chg="modNotesTx">
        <pc:chgData name="Victoria Bertilsson" userId="f6e9081e-8cf2-4f27-950f-2c18f030afa2" providerId="ADAL" clId="{F5274712-29A8-43E8-8B57-B01DD07BEA35}" dt="2022-05-19T11:39:09.469" v="3"/>
        <pc:sldMkLst>
          <pc:docMk/>
          <pc:sldMk cId="1392243190" sldId="317"/>
        </pc:sldMkLst>
      </pc:sldChg>
    </pc:docChg>
  </pc:docChgLst>
  <pc:docChgLst>
    <pc:chgData name="Victoria Bertilsson" userId="S::victoria.bertilsson@regionvasterbotten.se::f6e9081e-8cf2-4f27-950f-2c18f030afa2" providerId="AD" clId="Web-{420F25F7-6AA0-FD54-CFA6-44AE3EF28E29}"/>
    <pc:docChg chg="modSld">
      <pc:chgData name="Victoria Bertilsson" userId="S::victoria.bertilsson@regionvasterbotten.se::f6e9081e-8cf2-4f27-950f-2c18f030afa2" providerId="AD" clId="Web-{420F25F7-6AA0-FD54-CFA6-44AE3EF28E29}" dt="2022-05-09T06:03:30.739" v="3"/>
      <pc:docMkLst>
        <pc:docMk/>
      </pc:docMkLst>
      <pc:sldChg chg="modSp">
        <pc:chgData name="Victoria Bertilsson" userId="S::victoria.bertilsson@regionvasterbotten.se::f6e9081e-8cf2-4f27-950f-2c18f030afa2" providerId="AD" clId="Web-{420F25F7-6AA0-FD54-CFA6-44AE3EF28E29}" dt="2022-05-09T06:02:34.628" v="1" actId="20577"/>
        <pc:sldMkLst>
          <pc:docMk/>
          <pc:sldMk cId="947490841" sldId="300"/>
        </pc:sldMkLst>
        <pc:spChg chg="mod">
          <ac:chgData name="Victoria Bertilsson" userId="S::victoria.bertilsson@regionvasterbotten.se::f6e9081e-8cf2-4f27-950f-2c18f030afa2" providerId="AD" clId="Web-{420F25F7-6AA0-FD54-CFA6-44AE3EF28E29}" dt="2022-05-09T06:02:34.628" v="1" actId="20577"/>
          <ac:spMkLst>
            <pc:docMk/>
            <pc:sldMk cId="947490841" sldId="300"/>
            <ac:spMk id="2" creationId="{37BDB940-6227-8C51-EB36-6B7225D4C508}"/>
          </ac:spMkLst>
        </pc:spChg>
      </pc:sldChg>
      <pc:sldChg chg="delSp addCm">
        <pc:chgData name="Victoria Bertilsson" userId="S::victoria.bertilsson@regionvasterbotten.se::f6e9081e-8cf2-4f27-950f-2c18f030afa2" providerId="AD" clId="Web-{420F25F7-6AA0-FD54-CFA6-44AE3EF28E29}" dt="2022-05-09T06:03:30.739" v="3"/>
        <pc:sldMkLst>
          <pc:docMk/>
          <pc:sldMk cId="3702186364" sldId="302"/>
        </pc:sldMkLst>
        <pc:spChg chg="del">
          <ac:chgData name="Victoria Bertilsson" userId="S::victoria.bertilsson@regionvasterbotten.se::f6e9081e-8cf2-4f27-950f-2c18f030afa2" providerId="AD" clId="Web-{420F25F7-6AA0-FD54-CFA6-44AE3EF28E29}" dt="2022-05-09T06:03:30.739" v="3"/>
          <ac:spMkLst>
            <pc:docMk/>
            <pc:sldMk cId="3702186364" sldId="302"/>
            <ac:spMk id="4" creationId="{004D76FC-76AF-467B-5992-049CEE79896E}"/>
          </ac:spMkLst>
        </pc:spChg>
      </pc:sldChg>
    </pc:docChg>
  </pc:docChgLst>
  <pc:docChgLst>
    <pc:chgData name="Jeanette Sundström" userId="0ca3504a-6bf9-4838-8728-ddef0011c2d5" providerId="ADAL" clId="{1B7370F4-EAE3-43F5-A037-B68C3F546B3E}"/>
    <pc:docChg chg="">
      <pc:chgData name="Jeanette Sundström" userId="0ca3504a-6bf9-4838-8728-ddef0011c2d5" providerId="ADAL" clId="{1B7370F4-EAE3-43F5-A037-B68C3F546B3E}" dt="2022-04-21T09:14:09.902" v="7"/>
      <pc:docMkLst>
        <pc:docMk/>
      </pc:docMkLst>
      <pc:sldChg chg="addCm">
        <pc:chgData name="Jeanette Sundström" userId="0ca3504a-6bf9-4838-8728-ddef0011c2d5" providerId="ADAL" clId="{1B7370F4-EAE3-43F5-A037-B68C3F546B3E}" dt="2022-04-13T06:57:47.066" v="5"/>
        <pc:sldMkLst>
          <pc:docMk/>
          <pc:sldMk cId="391914974" sldId="256"/>
        </pc:sldMkLst>
      </pc:sldChg>
      <pc:sldChg chg="addCm modCm">
        <pc:chgData name="Jeanette Sundström" userId="0ca3504a-6bf9-4838-8728-ddef0011c2d5" providerId="ADAL" clId="{1B7370F4-EAE3-43F5-A037-B68C3F546B3E}" dt="2022-04-21T09:14:09.902" v="7"/>
        <pc:sldMkLst>
          <pc:docMk/>
          <pc:sldMk cId="76139518" sldId="257"/>
        </pc:sldMkLst>
      </pc:sldChg>
      <pc:sldChg chg="modCm">
        <pc:chgData name="Jeanette Sundström" userId="0ca3504a-6bf9-4838-8728-ddef0011c2d5" providerId="ADAL" clId="{1B7370F4-EAE3-43F5-A037-B68C3F546B3E}" dt="2022-04-13T06:39:25.059" v="0"/>
        <pc:sldMkLst>
          <pc:docMk/>
          <pc:sldMk cId="1633944301" sldId="281"/>
        </pc:sldMkLst>
      </pc:sldChg>
      <pc:sldChg chg="modCm">
        <pc:chgData name="Jeanette Sundström" userId="0ca3504a-6bf9-4838-8728-ddef0011c2d5" providerId="ADAL" clId="{1B7370F4-EAE3-43F5-A037-B68C3F546B3E}" dt="2022-04-13T06:56:51.457" v="4"/>
        <pc:sldMkLst>
          <pc:docMk/>
          <pc:sldMk cId="1999279364" sldId="285"/>
        </pc:sldMkLst>
      </pc:sldChg>
      <pc:sldChg chg="modCm">
        <pc:chgData name="Jeanette Sundström" userId="0ca3504a-6bf9-4838-8728-ddef0011c2d5" providerId="ADAL" clId="{1B7370F4-EAE3-43F5-A037-B68C3F546B3E}" dt="2022-04-13T06:59:00.864" v="6"/>
        <pc:sldMkLst>
          <pc:docMk/>
          <pc:sldMk cId="748508918" sldId="286"/>
        </pc:sldMkLst>
      </pc:sldChg>
    </pc:docChg>
  </pc:docChgLst>
  <pc:docChgLst>
    <pc:chgData name="Jeanette Sundström" userId="S::jeanette.sundstrom@regionvasterbotten.se::0ca3504a-6bf9-4838-8728-ddef0011c2d5" providerId="AD" clId="Web-{5C5D4FC9-FFF5-8462-34C0-6D9CDF0B3559}"/>
    <pc:docChg chg="">
      <pc:chgData name="Jeanette Sundström" userId="S::jeanette.sundstrom@regionvasterbotten.se::0ca3504a-6bf9-4838-8728-ddef0011c2d5" providerId="AD" clId="Web-{5C5D4FC9-FFF5-8462-34C0-6D9CDF0B3559}" dt="2022-04-25T08:14:13.192" v="0"/>
      <pc:docMkLst>
        <pc:docMk/>
      </pc:docMkLst>
      <pc:sldChg chg="modCm">
        <pc:chgData name="Jeanette Sundström" userId="S::jeanette.sundstrom@regionvasterbotten.se::0ca3504a-6bf9-4838-8728-ddef0011c2d5" providerId="AD" clId="Web-{5C5D4FC9-FFF5-8462-34C0-6D9CDF0B3559}" dt="2022-04-25T08:14:13.192" v="0"/>
        <pc:sldMkLst>
          <pc:docMk/>
          <pc:sldMk cId="1999279364" sldId="285"/>
        </pc:sldMkLst>
      </pc:sldChg>
    </pc:docChg>
  </pc:docChgLst>
  <pc:docChgLst>
    <pc:chgData name="Victoria Bertilsson" userId="S::victoria.bertilsson@regionvasterbotten.se::f6e9081e-8cf2-4f27-950f-2c18f030afa2" providerId="AD" clId="Web-{D965307C-FAC1-1464-9FD2-AD0A010B372E}"/>
    <pc:docChg chg="modSld">
      <pc:chgData name="Victoria Bertilsson" userId="S::victoria.bertilsson@regionvasterbotten.se::f6e9081e-8cf2-4f27-950f-2c18f030afa2" providerId="AD" clId="Web-{D965307C-FAC1-1464-9FD2-AD0A010B372E}" dt="2022-05-11T12:00:07.632" v="4" actId="1076"/>
      <pc:docMkLst>
        <pc:docMk/>
      </pc:docMkLst>
      <pc:sldChg chg="modSp">
        <pc:chgData name="Victoria Bertilsson" userId="S::victoria.bertilsson@regionvasterbotten.se::f6e9081e-8cf2-4f27-950f-2c18f030afa2" providerId="AD" clId="Web-{D965307C-FAC1-1464-9FD2-AD0A010B372E}" dt="2022-05-11T12:00:07.632" v="4" actId="1076"/>
        <pc:sldMkLst>
          <pc:docMk/>
          <pc:sldMk cId="202141805" sldId="304"/>
        </pc:sldMkLst>
        <pc:spChg chg="mod">
          <ac:chgData name="Victoria Bertilsson" userId="S::victoria.bertilsson@regionvasterbotten.se::f6e9081e-8cf2-4f27-950f-2c18f030afa2" providerId="AD" clId="Web-{D965307C-FAC1-1464-9FD2-AD0A010B372E}" dt="2022-05-11T12:00:07.632" v="4" actId="1076"/>
          <ac:spMkLst>
            <pc:docMk/>
            <pc:sldMk cId="202141805" sldId="304"/>
            <ac:spMk id="3" creationId="{5F9D65D9-02D3-5F3F-B80E-6805DE5A03FD}"/>
          </ac:spMkLst>
        </pc:spChg>
      </pc:sldChg>
      <pc:sldChg chg="modCm">
        <pc:chgData name="Victoria Bertilsson" userId="S::victoria.bertilsson@regionvasterbotten.se::f6e9081e-8cf2-4f27-950f-2c18f030afa2" providerId="AD" clId="Web-{D965307C-FAC1-1464-9FD2-AD0A010B372E}" dt="2022-05-11T11:59:19.178" v="0"/>
        <pc:sldMkLst>
          <pc:docMk/>
          <pc:sldMk cId="69916072" sldId="305"/>
        </pc:sldMkLst>
      </pc:sldChg>
    </pc:docChg>
  </pc:docChgLst>
  <pc:docChgLst>
    <pc:chgData name="Sofie Tängman" userId="S::sofie.tangman@regionvasterbotten.se::24d92588-1acd-43f2-80ec-789002bf8fec" providerId="AD" clId="Web-{D38F1E22-0232-4043-B5AB-96315B00D305}"/>
    <pc:docChg chg="addSld delSld modSld">
      <pc:chgData name="Sofie Tängman" userId="S::sofie.tangman@regionvasterbotten.se::24d92588-1acd-43f2-80ec-789002bf8fec" providerId="AD" clId="Web-{D38F1E22-0232-4043-B5AB-96315B00D305}" dt="2022-05-18T05:58:10.159" v="13"/>
      <pc:docMkLst>
        <pc:docMk/>
      </pc:docMkLst>
      <pc:sldChg chg="addSp delSp modSp new mod modClrScheme addCm chgLayout">
        <pc:chgData name="Sofie Tängman" userId="S::sofie.tangman@regionvasterbotten.se::24d92588-1acd-43f2-80ec-789002bf8fec" providerId="AD" clId="Web-{D38F1E22-0232-4043-B5AB-96315B00D305}" dt="2022-05-18T05:54:03.544" v="3"/>
        <pc:sldMkLst>
          <pc:docMk/>
          <pc:sldMk cId="497482341" sldId="307"/>
        </pc:sldMkLst>
        <pc:spChg chg="del">
          <ac:chgData name="Sofie Tängman" userId="S::sofie.tangman@regionvasterbotten.se::24d92588-1acd-43f2-80ec-789002bf8fec" providerId="AD" clId="Web-{D38F1E22-0232-4043-B5AB-96315B00D305}" dt="2022-05-18T05:53:11.465" v="2"/>
          <ac:spMkLst>
            <pc:docMk/>
            <pc:sldMk cId="497482341" sldId="307"/>
            <ac:spMk id="2" creationId="{4AF6225F-1A79-AD1C-D377-405695CB6677}"/>
          </ac:spMkLst>
        </pc:spChg>
        <pc:spChg chg="del">
          <ac:chgData name="Sofie Tängman" userId="S::sofie.tangman@regionvasterbotten.se::24d92588-1acd-43f2-80ec-789002bf8fec" providerId="AD" clId="Web-{D38F1E22-0232-4043-B5AB-96315B00D305}" dt="2022-05-18T05:53:11.465" v="2"/>
          <ac:spMkLst>
            <pc:docMk/>
            <pc:sldMk cId="497482341" sldId="307"/>
            <ac:spMk id="3" creationId="{DFF20A0F-808F-3742-88E3-E95841B1343E}"/>
          </ac:spMkLst>
        </pc:spChg>
        <pc:spChg chg="del">
          <ac:chgData name="Sofie Tängman" userId="S::sofie.tangman@regionvasterbotten.se::24d92588-1acd-43f2-80ec-789002bf8fec" providerId="AD" clId="Web-{D38F1E22-0232-4043-B5AB-96315B00D305}" dt="2022-05-18T05:53:11.465" v="2"/>
          <ac:spMkLst>
            <pc:docMk/>
            <pc:sldMk cId="497482341" sldId="307"/>
            <ac:spMk id="4" creationId="{E8B99A05-82DF-8A48-B13A-672A6B1DD6E9}"/>
          </ac:spMkLst>
        </pc:spChg>
        <pc:spChg chg="add mod">
          <ac:chgData name="Sofie Tängman" userId="S::sofie.tangman@regionvasterbotten.se::24d92588-1acd-43f2-80ec-789002bf8fec" providerId="AD" clId="Web-{D38F1E22-0232-4043-B5AB-96315B00D305}" dt="2022-05-18T05:53:11.465" v="2"/>
          <ac:spMkLst>
            <pc:docMk/>
            <pc:sldMk cId="497482341" sldId="307"/>
            <ac:spMk id="10" creationId="{77D5BF91-3C2B-8BC1-8CB6-17D21A3E0E17}"/>
          </ac:spMkLst>
        </pc:spChg>
        <pc:picChg chg="add mod">
          <ac:chgData name="Sofie Tängman" userId="S::sofie.tangman@regionvasterbotten.se::24d92588-1acd-43f2-80ec-789002bf8fec" providerId="AD" clId="Web-{D38F1E22-0232-4043-B5AB-96315B00D305}" dt="2022-05-18T05:53:11.465" v="2"/>
          <ac:picMkLst>
            <pc:docMk/>
            <pc:sldMk cId="497482341" sldId="307"/>
            <ac:picMk id="5" creationId="{7CC6E208-563F-472C-3B28-55D93F9FD3B3}"/>
          </ac:picMkLst>
        </pc:picChg>
      </pc:sldChg>
      <pc:sldChg chg="new del">
        <pc:chgData name="Sofie Tängman" userId="S::sofie.tangman@regionvasterbotten.se::24d92588-1acd-43f2-80ec-789002bf8fec" providerId="AD" clId="Web-{D38F1E22-0232-4043-B5AB-96315B00D305}" dt="2022-05-18T05:55:38.687" v="8"/>
        <pc:sldMkLst>
          <pc:docMk/>
          <pc:sldMk cId="551795545" sldId="308"/>
        </pc:sldMkLst>
      </pc:sldChg>
      <pc:sldChg chg="add addCm">
        <pc:chgData name="Sofie Tängman" userId="S::sofie.tangman@regionvasterbotten.se::24d92588-1acd-43f2-80ec-789002bf8fec" providerId="AD" clId="Web-{D38F1E22-0232-4043-B5AB-96315B00D305}" dt="2022-05-18T05:56:01.031" v="9"/>
        <pc:sldMkLst>
          <pc:docMk/>
          <pc:sldMk cId="2953594416" sldId="309"/>
        </pc:sldMkLst>
      </pc:sldChg>
      <pc:sldChg chg="add del">
        <pc:chgData name="Sofie Tängman" userId="S::sofie.tangman@regionvasterbotten.se::24d92588-1acd-43f2-80ec-789002bf8fec" providerId="AD" clId="Web-{D38F1E22-0232-4043-B5AB-96315B00D305}" dt="2022-05-18T05:55:26.952" v="6"/>
        <pc:sldMkLst>
          <pc:docMk/>
          <pc:sldMk cId="3781652819" sldId="309"/>
        </pc:sldMkLst>
      </pc:sldChg>
      <pc:sldChg chg="new del">
        <pc:chgData name="Sofie Tängman" userId="S::sofie.tangman@regionvasterbotten.se::24d92588-1acd-43f2-80ec-789002bf8fec" providerId="AD" clId="Web-{D38F1E22-0232-4043-B5AB-96315B00D305}" dt="2022-05-18T05:57:50.674" v="12"/>
        <pc:sldMkLst>
          <pc:docMk/>
          <pc:sldMk cId="2718712315" sldId="310"/>
        </pc:sldMkLst>
      </pc:sldChg>
      <pc:sldChg chg="add addCm">
        <pc:chgData name="Sofie Tängman" userId="S::sofie.tangman@regionvasterbotten.se::24d92588-1acd-43f2-80ec-789002bf8fec" providerId="AD" clId="Web-{D38F1E22-0232-4043-B5AB-96315B00D305}" dt="2022-05-18T05:58:10.159" v="13"/>
        <pc:sldMkLst>
          <pc:docMk/>
          <pc:sldMk cId="2670049507" sldId="311"/>
        </pc:sldMkLst>
      </pc:sldChg>
      <pc:sldMasterChg chg="addSldLayout">
        <pc:chgData name="Sofie Tängman" userId="S::sofie.tangman@regionvasterbotten.se::24d92588-1acd-43f2-80ec-789002bf8fec" providerId="AD" clId="Web-{D38F1E22-0232-4043-B5AB-96315B00D305}" dt="2022-05-18T05:55:23.077" v="5"/>
        <pc:sldMasterMkLst>
          <pc:docMk/>
          <pc:sldMasterMk cId="807965204" sldId="2147483648"/>
        </pc:sldMasterMkLst>
        <pc:sldLayoutChg chg="add">
          <pc:chgData name="Sofie Tängman" userId="S::sofie.tangman@regionvasterbotten.se::24d92588-1acd-43f2-80ec-789002bf8fec" providerId="AD" clId="Web-{D38F1E22-0232-4043-B5AB-96315B00D305}" dt="2022-05-18T05:55:23.077" v="5"/>
          <pc:sldLayoutMkLst>
            <pc:docMk/>
            <pc:sldMasterMk cId="807965204" sldId="2147483648"/>
            <pc:sldLayoutMk cId="4211675699" sldId="2147483663"/>
          </pc:sldLayoutMkLst>
        </pc:sldLayoutChg>
      </pc:sldMasterChg>
    </pc:docChg>
  </pc:docChgLst>
  <pc:docChgLst>
    <pc:chgData name="Sofie Tängman" userId="S::sofie.tangman@regionvasterbotten.se::24d92588-1acd-43f2-80ec-789002bf8fec" providerId="AD" clId="Web-{A3764775-FDCC-40B6-BCD1-3628CFF30C76}"/>
    <pc:docChg chg="modSld">
      <pc:chgData name="Sofie Tängman" userId="S::sofie.tangman@regionvasterbotten.se::24d92588-1acd-43f2-80ec-789002bf8fec" providerId="AD" clId="Web-{A3764775-FDCC-40B6-BCD1-3628CFF30C76}" dt="2022-05-19T06:50:59.187" v="9"/>
      <pc:docMkLst>
        <pc:docMk/>
      </pc:docMkLst>
      <pc:sldChg chg="modNotes">
        <pc:chgData name="Sofie Tängman" userId="S::sofie.tangman@regionvasterbotten.se::24d92588-1acd-43f2-80ec-789002bf8fec" providerId="AD" clId="Web-{A3764775-FDCC-40B6-BCD1-3628CFF30C76}" dt="2022-05-19T06:50:59.187" v="9"/>
        <pc:sldMkLst>
          <pc:docMk/>
          <pc:sldMk cId="2953594416" sldId="309"/>
        </pc:sldMkLst>
      </pc:sldChg>
    </pc:docChg>
  </pc:docChgLst>
  <pc:docChgLst>
    <pc:chgData name="Sofie Tängman" userId="S::sofie.tangman@regionvasterbotten.se::24d92588-1acd-43f2-80ec-789002bf8fec" providerId="AD" clId="Web-{1344F4B5-54D8-4B51-BB4A-478547305412}"/>
    <pc:docChg chg="addSld delSld">
      <pc:chgData name="Sofie Tängman" userId="S::sofie.tangman@regionvasterbotten.se::24d92588-1acd-43f2-80ec-789002bf8fec" providerId="AD" clId="Web-{1344F4B5-54D8-4B51-BB4A-478547305412}" dt="2022-05-22T06:44:33.310" v="7"/>
      <pc:docMkLst>
        <pc:docMk/>
      </pc:docMkLst>
      <pc:sldChg chg="addCm">
        <pc:chgData name="Sofie Tängman" userId="S::sofie.tangman@regionvasterbotten.se::24d92588-1acd-43f2-80ec-789002bf8fec" providerId="AD" clId="Web-{1344F4B5-54D8-4B51-BB4A-478547305412}" dt="2022-05-22T06:44:33.310" v="7"/>
        <pc:sldMkLst>
          <pc:docMk/>
          <pc:sldMk cId="3045048549" sldId="314"/>
        </pc:sldMkLst>
      </pc:sldChg>
      <pc:sldChg chg="add del">
        <pc:chgData name="Sofie Tängman" userId="S::sofie.tangman@regionvasterbotten.se::24d92588-1acd-43f2-80ec-789002bf8fec" providerId="AD" clId="Web-{1344F4B5-54D8-4B51-BB4A-478547305412}" dt="2022-05-22T06:40:03.153" v="5"/>
        <pc:sldMkLst>
          <pc:docMk/>
          <pc:sldMk cId="1721391099" sldId="316"/>
        </pc:sldMkLst>
      </pc:sldChg>
      <pc:sldChg chg="addCm">
        <pc:chgData name="Sofie Tängman" userId="S::sofie.tangman@regionvasterbotten.se::24d92588-1acd-43f2-80ec-789002bf8fec" providerId="AD" clId="Web-{1344F4B5-54D8-4B51-BB4A-478547305412}" dt="2022-05-22T06:38:40.143" v="0"/>
        <pc:sldMkLst>
          <pc:docMk/>
          <pc:sldMk cId="176645630" sldId="319"/>
        </pc:sldMkLst>
      </pc:sldChg>
      <pc:sldChg chg="addCm">
        <pc:chgData name="Sofie Tängman" userId="S::sofie.tangman@regionvasterbotten.se::24d92588-1acd-43f2-80ec-789002bf8fec" providerId="AD" clId="Web-{1344F4B5-54D8-4B51-BB4A-478547305412}" dt="2022-05-22T06:42:58.445" v="6"/>
        <pc:sldMkLst>
          <pc:docMk/>
          <pc:sldMk cId="3646141101" sldId="320"/>
        </pc:sldMkLst>
      </pc:sldChg>
      <pc:sldChg chg="new del">
        <pc:chgData name="Sofie Tängman" userId="S::sofie.tangman@regionvasterbotten.se::24d92588-1acd-43f2-80ec-789002bf8fec" providerId="AD" clId="Web-{1344F4B5-54D8-4B51-BB4A-478547305412}" dt="2022-05-22T06:39:16.802" v="3"/>
        <pc:sldMkLst>
          <pc:docMk/>
          <pc:sldMk cId="774770677" sldId="321"/>
        </pc:sldMkLst>
      </pc:sldChg>
      <pc:sldChg chg="add">
        <pc:chgData name="Sofie Tängman" userId="S::sofie.tangman@regionvasterbotten.se::24d92588-1acd-43f2-80ec-789002bf8fec" providerId="AD" clId="Web-{1344F4B5-54D8-4B51-BB4A-478547305412}" dt="2022-05-22T06:39:13.723" v="2"/>
        <pc:sldMkLst>
          <pc:docMk/>
          <pc:sldMk cId="2771639129" sldId="322"/>
        </pc:sldMkLst>
      </pc:sldChg>
    </pc:docChg>
  </pc:docChgLst>
  <pc:docChgLst>
    <pc:chgData name="Sofie Tängman" userId="S::sofie.tangman@regionvasterbotten.se::24d92588-1acd-43f2-80ec-789002bf8fec" providerId="AD" clId="Web-{2E519B97-BD48-85BC-A4B2-AD593D32E3E5}"/>
    <pc:docChg chg="delSld modSld">
      <pc:chgData name="Sofie Tängman" userId="S::sofie.tangman@regionvasterbotten.se::24d92588-1acd-43f2-80ec-789002bf8fec" providerId="AD" clId="Web-{2E519B97-BD48-85BC-A4B2-AD593D32E3E5}" dt="2022-05-23T09:08:25.238" v="13" actId="20577"/>
      <pc:docMkLst>
        <pc:docMk/>
      </pc:docMkLst>
      <pc:sldChg chg="del">
        <pc:chgData name="Sofie Tängman" userId="S::sofie.tangman@regionvasterbotten.se::24d92588-1acd-43f2-80ec-789002bf8fec" providerId="AD" clId="Web-{2E519B97-BD48-85BC-A4B2-AD593D32E3E5}" dt="2022-05-23T09:01:23.792" v="0"/>
        <pc:sldMkLst>
          <pc:docMk/>
          <pc:sldMk cId="2771639129" sldId="322"/>
        </pc:sldMkLst>
      </pc:sldChg>
      <pc:sldChg chg="modSp modCm modNotes">
        <pc:chgData name="Sofie Tängman" userId="S::sofie.tangman@regionvasterbotten.se::24d92588-1acd-43f2-80ec-789002bf8fec" providerId="AD" clId="Web-{2E519B97-BD48-85BC-A4B2-AD593D32E3E5}" dt="2022-05-23T09:08:25.238" v="13" actId="20577"/>
        <pc:sldMkLst>
          <pc:docMk/>
          <pc:sldMk cId="4024936273" sldId="323"/>
        </pc:sldMkLst>
        <pc:spChg chg="mod">
          <ac:chgData name="Sofie Tängman" userId="S::sofie.tangman@regionvasterbotten.se::24d92588-1acd-43f2-80ec-789002bf8fec" providerId="AD" clId="Web-{2E519B97-BD48-85BC-A4B2-AD593D32E3E5}" dt="2022-05-23T09:08:25.238" v="13" actId="20577"/>
          <ac:spMkLst>
            <pc:docMk/>
            <pc:sldMk cId="4024936273" sldId="323"/>
            <ac:spMk id="6" creationId="{164896C4-DE39-B072-4FE0-6CB45F2BDA59}"/>
          </ac:spMkLst>
        </pc:spChg>
      </pc:sldChg>
    </pc:docChg>
  </pc:docChgLst>
  <pc:docChgLst>
    <pc:chgData name="Sofie Tängman" userId="S::sofie.tangman@regionvasterbotten.se::24d92588-1acd-43f2-80ec-789002bf8fec" providerId="AD" clId="Web-{6082D5E6-CF40-4722-88B3-8A20DD136075}"/>
    <pc:docChg chg="">
      <pc:chgData name="Sofie Tängman" userId="S::sofie.tangman@regionvasterbotten.se::24d92588-1acd-43f2-80ec-789002bf8fec" providerId="AD" clId="Web-{6082D5E6-CF40-4722-88B3-8A20DD136075}" dt="2022-04-22T13:47:36.260" v="0"/>
      <pc:docMkLst>
        <pc:docMk/>
      </pc:docMkLst>
      <pc:sldChg chg="modCm">
        <pc:chgData name="Sofie Tängman" userId="S::sofie.tangman@regionvasterbotten.se::24d92588-1acd-43f2-80ec-789002bf8fec" providerId="AD" clId="Web-{6082D5E6-CF40-4722-88B3-8A20DD136075}" dt="2022-04-22T13:47:36.260" v="0"/>
        <pc:sldMkLst>
          <pc:docMk/>
          <pc:sldMk cId="2108489840" sldId="290"/>
        </pc:sldMkLst>
      </pc:sldChg>
    </pc:docChg>
  </pc:docChgLst>
  <pc:docChgLst>
    <pc:chgData name="Elin Bergarp" userId="S::elin.bergarp@regionvasterbotten.se::75dc4cb7-ade9-451f-80d1-7949069dd403" providerId="AD" clId="Web-{25DF2D8D-7790-C254-27E2-84DBA3EA81B8}"/>
    <pc:docChg chg="">
      <pc:chgData name="Elin Bergarp" userId="S::elin.bergarp@regionvasterbotten.se::75dc4cb7-ade9-451f-80d1-7949069dd403" providerId="AD" clId="Web-{25DF2D8D-7790-C254-27E2-84DBA3EA81B8}" dt="2022-04-27T09:16:06.377" v="0"/>
      <pc:docMkLst>
        <pc:docMk/>
      </pc:docMkLst>
      <pc:sldChg chg="delCm">
        <pc:chgData name="Elin Bergarp" userId="S::elin.bergarp@regionvasterbotten.se::75dc4cb7-ade9-451f-80d1-7949069dd403" providerId="AD" clId="Web-{25DF2D8D-7790-C254-27E2-84DBA3EA81B8}" dt="2022-04-27T09:16:06.377" v="0"/>
        <pc:sldMkLst>
          <pc:docMk/>
          <pc:sldMk cId="748508918" sldId="286"/>
        </pc:sldMkLst>
      </pc:sldChg>
    </pc:docChg>
  </pc:docChgLst>
  <pc:docChgLst>
    <pc:chgData name="Elin Bergarp" userId="S::elin.bergarp@regionvasterbotten.se::75dc4cb7-ade9-451f-80d1-7949069dd403" providerId="AD" clId="Web-{C531FD58-69FA-8B44-FE02-C155733BDE53}"/>
    <pc:docChg chg="mod">
      <pc:chgData name="Elin Bergarp" userId="S::elin.bergarp@regionvasterbotten.se::75dc4cb7-ade9-451f-80d1-7949069dd403" providerId="AD" clId="Web-{C531FD58-69FA-8B44-FE02-C155733BDE53}" dt="2022-05-06T13:49:16.748" v="1"/>
      <pc:docMkLst>
        <pc:docMk/>
      </pc:docMkLst>
      <pc:sldChg chg="modCm">
        <pc:chgData name="Elin Bergarp" userId="S::elin.bergarp@regionvasterbotten.se::75dc4cb7-ade9-451f-80d1-7949069dd403" providerId="AD" clId="Web-{C531FD58-69FA-8B44-FE02-C155733BDE53}" dt="2022-05-06T13:49:16.748" v="1"/>
        <pc:sldMkLst>
          <pc:docMk/>
          <pc:sldMk cId="3532711021" sldId="294"/>
        </pc:sldMkLst>
      </pc:sldChg>
    </pc:docChg>
  </pc:docChgLst>
  <pc:docChgLst>
    <pc:chgData name="Victoria Bertilsson" userId="S::victoria.bertilsson@regionvasterbotten.se::f6e9081e-8cf2-4f27-950f-2c18f030afa2" providerId="AD" clId="Web-{72277316-34C0-476E-AAFA-6A4AFF9D52A6}"/>
    <pc:docChg chg="addSld delSld modSld sldOrd">
      <pc:chgData name="Victoria Bertilsson" userId="S::victoria.bertilsson@regionvasterbotten.se::f6e9081e-8cf2-4f27-950f-2c18f030afa2" providerId="AD" clId="Web-{72277316-34C0-476E-AAFA-6A4AFF9D52A6}" dt="2022-05-19T11:32:06.313" v="1241"/>
      <pc:docMkLst>
        <pc:docMk/>
      </pc:docMkLst>
      <pc:sldChg chg="delSp modSp">
        <pc:chgData name="Victoria Bertilsson" userId="S::victoria.bertilsson@regionvasterbotten.se::f6e9081e-8cf2-4f27-950f-2c18f030afa2" providerId="AD" clId="Web-{72277316-34C0-476E-AAFA-6A4AFF9D52A6}" dt="2022-05-19T11:30:26.513" v="1239" actId="1076"/>
        <pc:sldMkLst>
          <pc:docMk/>
          <pc:sldMk cId="1911142304" sldId="259"/>
        </pc:sldMkLst>
        <pc:spChg chg="mod">
          <ac:chgData name="Victoria Bertilsson" userId="S::victoria.bertilsson@regionvasterbotten.se::f6e9081e-8cf2-4f27-950f-2c18f030afa2" providerId="AD" clId="Web-{72277316-34C0-476E-AAFA-6A4AFF9D52A6}" dt="2022-05-19T11:30:26.513" v="1239" actId="1076"/>
          <ac:spMkLst>
            <pc:docMk/>
            <pc:sldMk cId="1911142304" sldId="259"/>
            <ac:spMk id="3" creationId="{D8783750-505D-4840-B439-CDA8DECF3E18}"/>
          </ac:spMkLst>
        </pc:spChg>
        <pc:spChg chg="del mod">
          <ac:chgData name="Victoria Bertilsson" userId="S::victoria.bertilsson@regionvasterbotten.se::f6e9081e-8cf2-4f27-950f-2c18f030afa2" providerId="AD" clId="Web-{72277316-34C0-476E-AAFA-6A4AFF9D52A6}" dt="2022-05-19T11:29:48.700" v="1227"/>
          <ac:spMkLst>
            <pc:docMk/>
            <pc:sldMk cId="1911142304" sldId="259"/>
            <ac:spMk id="14" creationId="{80A71A87-0108-4FFF-AB47-E9098248CED4}"/>
          </ac:spMkLst>
        </pc:spChg>
      </pc:sldChg>
      <pc:sldChg chg="modSp">
        <pc:chgData name="Victoria Bertilsson" userId="S::victoria.bertilsson@regionvasterbotten.se::f6e9081e-8cf2-4f27-950f-2c18f030afa2" providerId="AD" clId="Web-{72277316-34C0-476E-AAFA-6A4AFF9D52A6}" dt="2022-05-19T09:59:35.931" v="637" actId="20577"/>
        <pc:sldMkLst>
          <pc:docMk/>
          <pc:sldMk cId="801436692" sldId="293"/>
        </pc:sldMkLst>
        <pc:spChg chg="mod">
          <ac:chgData name="Victoria Bertilsson" userId="S::victoria.bertilsson@regionvasterbotten.se::f6e9081e-8cf2-4f27-950f-2c18f030afa2" providerId="AD" clId="Web-{72277316-34C0-476E-AAFA-6A4AFF9D52A6}" dt="2022-05-19T09:59:35.931" v="637" actId="20577"/>
          <ac:spMkLst>
            <pc:docMk/>
            <pc:sldMk cId="801436692" sldId="293"/>
            <ac:spMk id="3" creationId="{066FE704-95F5-4765-A8DC-0735EBDAFD25}"/>
          </ac:spMkLst>
        </pc:spChg>
      </pc:sldChg>
      <pc:sldChg chg="ord modNotes">
        <pc:chgData name="Victoria Bertilsson" userId="S::victoria.bertilsson@regionvasterbotten.se::f6e9081e-8cf2-4f27-950f-2c18f030afa2" providerId="AD" clId="Web-{72277316-34C0-476E-AAFA-6A4AFF9D52A6}" dt="2022-05-19T11:31:07.593" v="1240"/>
        <pc:sldMkLst>
          <pc:docMk/>
          <pc:sldMk cId="3532711021" sldId="294"/>
        </pc:sldMkLst>
      </pc:sldChg>
      <pc:sldChg chg="modSp modNotes">
        <pc:chgData name="Victoria Bertilsson" userId="S::victoria.bertilsson@regionvasterbotten.se::f6e9081e-8cf2-4f27-950f-2c18f030afa2" providerId="AD" clId="Web-{72277316-34C0-476E-AAFA-6A4AFF9D52A6}" dt="2022-05-19T11:29:26.887" v="1221"/>
        <pc:sldMkLst>
          <pc:docMk/>
          <pc:sldMk cId="947490841" sldId="300"/>
        </pc:sldMkLst>
        <pc:spChg chg="mod">
          <ac:chgData name="Victoria Bertilsson" userId="S::victoria.bertilsson@regionvasterbotten.se::f6e9081e-8cf2-4f27-950f-2c18f030afa2" providerId="AD" clId="Web-{72277316-34C0-476E-AAFA-6A4AFF9D52A6}" dt="2022-05-19T11:29:22.402" v="1219" actId="20577"/>
          <ac:spMkLst>
            <pc:docMk/>
            <pc:sldMk cId="947490841" sldId="300"/>
            <ac:spMk id="2" creationId="{37BDB940-6227-8C51-EB36-6B7225D4C508}"/>
          </ac:spMkLst>
        </pc:spChg>
      </pc:sldChg>
      <pc:sldChg chg="modSp delCm">
        <pc:chgData name="Victoria Bertilsson" userId="S::victoria.bertilsson@regionvasterbotten.se::f6e9081e-8cf2-4f27-950f-2c18f030afa2" providerId="AD" clId="Web-{72277316-34C0-476E-AAFA-6A4AFF9D52A6}" dt="2022-05-19T11:00:00.104" v="679"/>
        <pc:sldMkLst>
          <pc:docMk/>
          <pc:sldMk cId="3702186364" sldId="302"/>
        </pc:sldMkLst>
        <pc:spChg chg="mod">
          <ac:chgData name="Victoria Bertilsson" userId="S::victoria.bertilsson@regionvasterbotten.se::f6e9081e-8cf2-4f27-950f-2c18f030afa2" providerId="AD" clId="Web-{72277316-34C0-476E-AAFA-6A4AFF9D52A6}" dt="2022-05-19T10:59:54.150" v="678" actId="20577"/>
          <ac:spMkLst>
            <pc:docMk/>
            <pc:sldMk cId="3702186364" sldId="302"/>
            <ac:spMk id="3" creationId="{74F12FE9-166F-89EC-42AB-68AB37096872}"/>
          </ac:spMkLst>
        </pc:spChg>
      </pc:sldChg>
      <pc:sldChg chg="addSp modSp addCm">
        <pc:chgData name="Victoria Bertilsson" userId="S::victoria.bertilsson@regionvasterbotten.se::f6e9081e-8cf2-4f27-950f-2c18f030afa2" providerId="AD" clId="Web-{72277316-34C0-476E-AAFA-6A4AFF9D52A6}" dt="2022-05-19T11:32:06.313" v="1241"/>
        <pc:sldMkLst>
          <pc:docMk/>
          <pc:sldMk cId="4133338948" sldId="303"/>
        </pc:sldMkLst>
        <pc:spChg chg="mod">
          <ac:chgData name="Victoria Bertilsson" userId="S::victoria.bertilsson@regionvasterbotten.se::f6e9081e-8cf2-4f27-950f-2c18f030afa2" providerId="AD" clId="Web-{72277316-34C0-476E-AAFA-6A4AFF9D52A6}" dt="2022-05-19T09:07:51.204" v="21" actId="14100"/>
          <ac:spMkLst>
            <pc:docMk/>
            <pc:sldMk cId="4133338948" sldId="303"/>
            <ac:spMk id="3" creationId="{71445711-7E78-0D55-7813-15CB664B3CC2}"/>
          </ac:spMkLst>
        </pc:spChg>
        <pc:picChg chg="add mod">
          <ac:chgData name="Victoria Bertilsson" userId="S::victoria.bertilsson@regionvasterbotten.se::f6e9081e-8cf2-4f27-950f-2c18f030afa2" providerId="AD" clId="Web-{72277316-34C0-476E-AAFA-6A4AFF9D52A6}" dt="2022-05-19T10:57:12.162" v="646" actId="1076"/>
          <ac:picMkLst>
            <pc:docMk/>
            <pc:sldMk cId="4133338948" sldId="303"/>
            <ac:picMk id="6" creationId="{166DDAE1-D6B6-59F9-2A1B-B9ED415A8E5F}"/>
          </ac:picMkLst>
        </pc:picChg>
        <pc:picChg chg="add mod">
          <ac:chgData name="Victoria Bertilsson" userId="S::victoria.bertilsson@regionvasterbotten.se::f6e9081e-8cf2-4f27-950f-2c18f030afa2" providerId="AD" clId="Web-{72277316-34C0-476E-AAFA-6A4AFF9D52A6}" dt="2022-05-19T10:57:09.177" v="645" actId="1076"/>
          <ac:picMkLst>
            <pc:docMk/>
            <pc:sldMk cId="4133338948" sldId="303"/>
            <ac:picMk id="7" creationId="{8A1A2130-E0CB-3605-FCDD-E20B6A88D788}"/>
          </ac:picMkLst>
        </pc:picChg>
        <pc:picChg chg="add mod">
          <ac:chgData name="Victoria Bertilsson" userId="S::victoria.bertilsson@regionvasterbotten.se::f6e9081e-8cf2-4f27-950f-2c18f030afa2" providerId="AD" clId="Web-{72277316-34C0-476E-AAFA-6A4AFF9D52A6}" dt="2022-05-19T10:57:06.990" v="644" actId="1076"/>
          <ac:picMkLst>
            <pc:docMk/>
            <pc:sldMk cId="4133338948" sldId="303"/>
            <ac:picMk id="8" creationId="{A42B8F4B-FBCB-FAFC-215C-3FBA176A928D}"/>
          </ac:picMkLst>
        </pc:picChg>
      </pc:sldChg>
      <pc:sldChg chg="addSp modSp">
        <pc:chgData name="Victoria Bertilsson" userId="S::victoria.bertilsson@regionvasterbotten.se::f6e9081e-8cf2-4f27-950f-2c18f030afa2" providerId="AD" clId="Web-{72277316-34C0-476E-AAFA-6A4AFF9D52A6}" dt="2022-05-19T09:06:32.124" v="15" actId="1076"/>
        <pc:sldMkLst>
          <pc:docMk/>
          <pc:sldMk cId="202141805" sldId="304"/>
        </pc:sldMkLst>
        <pc:spChg chg="mod">
          <ac:chgData name="Victoria Bertilsson" userId="S::victoria.bertilsson@regionvasterbotten.se::f6e9081e-8cf2-4f27-950f-2c18f030afa2" providerId="AD" clId="Web-{72277316-34C0-476E-AAFA-6A4AFF9D52A6}" dt="2022-05-19T09:06:32.124" v="15" actId="1076"/>
          <ac:spMkLst>
            <pc:docMk/>
            <pc:sldMk cId="202141805" sldId="304"/>
            <ac:spMk id="3" creationId="{5F9D65D9-02D3-5F3F-B80E-6805DE5A03FD}"/>
          </ac:spMkLst>
        </pc:spChg>
        <pc:picChg chg="add mod">
          <ac:chgData name="Victoria Bertilsson" userId="S::victoria.bertilsson@regionvasterbotten.se::f6e9081e-8cf2-4f27-950f-2c18f030afa2" providerId="AD" clId="Web-{72277316-34C0-476E-AAFA-6A4AFF9D52A6}" dt="2022-05-19T09:06:16.295" v="14" actId="1076"/>
          <ac:picMkLst>
            <pc:docMk/>
            <pc:sldMk cId="202141805" sldId="304"/>
            <ac:picMk id="2" creationId="{23EBC76A-F8EE-518D-53AF-207FEB9251DF}"/>
          </ac:picMkLst>
        </pc:picChg>
      </pc:sldChg>
      <pc:sldChg chg="del">
        <pc:chgData name="Victoria Bertilsson" userId="S::victoria.bertilsson@regionvasterbotten.se::f6e9081e-8cf2-4f27-950f-2c18f030afa2" providerId="AD" clId="Web-{72277316-34C0-476E-AAFA-6A4AFF9D52A6}" dt="2022-05-19T11:18:18.853" v="1215"/>
        <pc:sldMkLst>
          <pc:docMk/>
          <pc:sldMk cId="497482341" sldId="307"/>
        </pc:sldMkLst>
      </pc:sldChg>
      <pc:sldChg chg="addSp delSp modSp ord delCm">
        <pc:chgData name="Victoria Bertilsson" userId="S::victoria.bertilsson@regionvasterbotten.se::f6e9081e-8cf2-4f27-950f-2c18f030afa2" providerId="AD" clId="Web-{72277316-34C0-476E-AAFA-6A4AFF9D52A6}" dt="2022-05-19T09:22:00.801" v="125" actId="1076"/>
        <pc:sldMkLst>
          <pc:docMk/>
          <pc:sldMk cId="2953594416" sldId="309"/>
        </pc:sldMkLst>
        <pc:spChg chg="del">
          <ac:chgData name="Victoria Bertilsson" userId="S::victoria.bertilsson@regionvasterbotten.se::f6e9081e-8cf2-4f27-950f-2c18f030afa2" providerId="AD" clId="Web-{72277316-34C0-476E-AAFA-6A4AFF9D52A6}" dt="2022-05-19T09:21:36.473" v="118"/>
          <ac:spMkLst>
            <pc:docMk/>
            <pc:sldMk cId="2953594416" sldId="309"/>
            <ac:spMk id="3" creationId="{82AE3A61-E21F-4A79-ABBF-A6C3827CA9E9}"/>
          </ac:spMkLst>
        </pc:spChg>
        <pc:spChg chg="add del mod">
          <ac:chgData name="Victoria Bertilsson" userId="S::victoria.bertilsson@regionvasterbotten.se::f6e9081e-8cf2-4f27-950f-2c18f030afa2" providerId="AD" clId="Web-{72277316-34C0-476E-AAFA-6A4AFF9D52A6}" dt="2022-05-19T09:21:39.207" v="119"/>
          <ac:spMkLst>
            <pc:docMk/>
            <pc:sldMk cId="2953594416" sldId="309"/>
            <ac:spMk id="4" creationId="{948EF4D5-3403-DDF6-B724-5354B2F58A13}"/>
          </ac:spMkLst>
        </pc:spChg>
        <pc:spChg chg="mod">
          <ac:chgData name="Victoria Bertilsson" userId="S::victoria.bertilsson@regionvasterbotten.se::f6e9081e-8cf2-4f27-950f-2c18f030afa2" providerId="AD" clId="Web-{72277316-34C0-476E-AAFA-6A4AFF9D52A6}" dt="2022-05-19T09:21:55.426" v="124" actId="20577"/>
          <ac:spMkLst>
            <pc:docMk/>
            <pc:sldMk cId="2953594416" sldId="309"/>
            <ac:spMk id="22532" creationId="{5C7CAE4D-FD62-15AF-2DCA-F7BE9B56157B}"/>
          </ac:spMkLst>
        </pc:spChg>
        <pc:picChg chg="mod">
          <ac:chgData name="Victoria Bertilsson" userId="S::victoria.bertilsson@regionvasterbotten.se::f6e9081e-8cf2-4f27-950f-2c18f030afa2" providerId="AD" clId="Web-{72277316-34C0-476E-AAFA-6A4AFF9D52A6}" dt="2022-05-19T09:22:00.801" v="125" actId="1076"/>
          <ac:picMkLst>
            <pc:docMk/>
            <pc:sldMk cId="2953594416" sldId="309"/>
            <ac:picMk id="22530" creationId="{6F1B1703-2A3F-95A6-4F58-F7E5D500A4A4}"/>
          </ac:picMkLst>
        </pc:picChg>
      </pc:sldChg>
      <pc:sldChg chg="del ord">
        <pc:chgData name="Victoria Bertilsson" userId="S::victoria.bertilsson@regionvasterbotten.se::f6e9081e-8cf2-4f27-950f-2c18f030afa2" providerId="AD" clId="Web-{72277316-34C0-476E-AAFA-6A4AFF9D52A6}" dt="2022-05-19T09:58:47.305" v="628"/>
        <pc:sldMkLst>
          <pc:docMk/>
          <pc:sldMk cId="2670049507" sldId="311"/>
        </pc:sldMkLst>
      </pc:sldChg>
      <pc:sldChg chg="modSp modNotes">
        <pc:chgData name="Victoria Bertilsson" userId="S::victoria.bertilsson@regionvasterbotten.se::f6e9081e-8cf2-4f27-950f-2c18f030afa2" providerId="AD" clId="Web-{72277316-34C0-476E-AAFA-6A4AFF9D52A6}" dt="2022-05-19T09:19:59.736" v="27"/>
        <pc:sldMkLst>
          <pc:docMk/>
          <pc:sldMk cId="3643298487" sldId="312"/>
        </pc:sldMkLst>
        <pc:spChg chg="mod">
          <ac:chgData name="Victoria Bertilsson" userId="S::victoria.bertilsson@regionvasterbotten.se::f6e9081e-8cf2-4f27-950f-2c18f030afa2" providerId="AD" clId="Web-{72277316-34C0-476E-AAFA-6A4AFF9D52A6}" dt="2022-05-19T09:19:06.032" v="23" actId="1076"/>
          <ac:spMkLst>
            <pc:docMk/>
            <pc:sldMk cId="3643298487" sldId="312"/>
            <ac:spMk id="12" creationId="{8B6A2E6E-4DC2-4530-B271-4AEA70B68907}"/>
          </ac:spMkLst>
        </pc:spChg>
        <pc:spChg chg="mod">
          <ac:chgData name="Victoria Bertilsson" userId="S::victoria.bertilsson@regionvasterbotten.se::f6e9081e-8cf2-4f27-950f-2c18f030afa2" providerId="AD" clId="Web-{72277316-34C0-476E-AAFA-6A4AFF9D52A6}" dt="2022-05-19T09:19:18.532" v="24" actId="14100"/>
          <ac:spMkLst>
            <pc:docMk/>
            <pc:sldMk cId="3643298487" sldId="312"/>
            <ac:spMk id="14" creationId="{C5DD6A77-C596-4458-8ABA-F615518AEE45}"/>
          </ac:spMkLst>
        </pc:spChg>
      </pc:sldChg>
      <pc:sldChg chg="modCm">
        <pc:chgData name="Victoria Bertilsson" userId="S::victoria.bertilsson@regionvasterbotten.se::f6e9081e-8cf2-4f27-950f-2c18f030afa2" providerId="AD" clId="Web-{72277316-34C0-476E-AAFA-6A4AFF9D52A6}" dt="2022-05-19T11:17:31.351" v="1214"/>
        <pc:sldMkLst>
          <pc:docMk/>
          <pc:sldMk cId="3045048549" sldId="314"/>
        </pc:sldMkLst>
      </pc:sldChg>
      <pc:sldChg chg="modSp new">
        <pc:chgData name="Victoria Bertilsson" userId="S::victoria.bertilsson@regionvasterbotten.se::f6e9081e-8cf2-4f27-950f-2c18f030afa2" providerId="AD" clId="Web-{72277316-34C0-476E-AAFA-6A4AFF9D52A6}" dt="2022-05-19T09:21:18.597" v="117" actId="1076"/>
        <pc:sldMkLst>
          <pc:docMk/>
          <pc:sldMk cId="784038183" sldId="315"/>
        </pc:sldMkLst>
        <pc:spChg chg="mod">
          <ac:chgData name="Victoria Bertilsson" userId="S::victoria.bertilsson@regionvasterbotten.se::f6e9081e-8cf2-4f27-950f-2c18f030afa2" providerId="AD" clId="Web-{72277316-34C0-476E-AAFA-6A4AFF9D52A6}" dt="2022-05-19T09:21:18.597" v="117" actId="1076"/>
          <ac:spMkLst>
            <pc:docMk/>
            <pc:sldMk cId="784038183" sldId="315"/>
            <ac:spMk id="2" creationId="{3AF0316D-2399-7CA4-CA85-ADDF2A37D31C}"/>
          </ac:spMkLst>
        </pc:spChg>
      </pc:sldChg>
      <pc:sldChg chg="addSp delSp modSp new">
        <pc:chgData name="Victoria Bertilsson" userId="S::victoria.bertilsson@regionvasterbotten.se::f6e9081e-8cf2-4f27-950f-2c18f030afa2" providerId="AD" clId="Web-{72277316-34C0-476E-AAFA-6A4AFF9D52A6}" dt="2022-05-19T10:58:44.383" v="651" actId="1076"/>
        <pc:sldMkLst>
          <pc:docMk/>
          <pc:sldMk cId="1721391099" sldId="316"/>
        </pc:sldMkLst>
        <pc:spChg chg="mod">
          <ac:chgData name="Victoria Bertilsson" userId="S::victoria.bertilsson@regionvasterbotten.se::f6e9081e-8cf2-4f27-950f-2c18f030afa2" providerId="AD" clId="Web-{72277316-34C0-476E-AAFA-6A4AFF9D52A6}" dt="2022-05-19T09:53:51.782" v="491" actId="1076"/>
          <ac:spMkLst>
            <pc:docMk/>
            <pc:sldMk cId="1721391099" sldId="316"/>
            <ac:spMk id="2" creationId="{459A3048-17A2-80F4-F51C-2CF39DDD7FFF}"/>
          </ac:spMkLst>
        </pc:spChg>
        <pc:spChg chg="mod">
          <ac:chgData name="Victoria Bertilsson" userId="S::victoria.bertilsson@regionvasterbotten.se::f6e9081e-8cf2-4f27-950f-2c18f030afa2" providerId="AD" clId="Web-{72277316-34C0-476E-AAFA-6A4AFF9D52A6}" dt="2022-05-19T10:57:46.350" v="647" actId="20577"/>
          <ac:spMkLst>
            <pc:docMk/>
            <pc:sldMk cId="1721391099" sldId="316"/>
            <ac:spMk id="3" creationId="{603AACE1-6800-2A2E-CBA7-C028C26AFAA1}"/>
          </ac:spMkLst>
        </pc:spChg>
        <pc:spChg chg="del">
          <ac:chgData name="Victoria Bertilsson" userId="S::victoria.bertilsson@regionvasterbotten.se::f6e9081e-8cf2-4f27-950f-2c18f030afa2" providerId="AD" clId="Web-{72277316-34C0-476E-AAFA-6A4AFF9D52A6}" dt="2022-05-19T09:34:34.428" v="259"/>
          <ac:spMkLst>
            <pc:docMk/>
            <pc:sldMk cId="1721391099" sldId="316"/>
            <ac:spMk id="4" creationId="{0BED1673-888F-1889-C4CD-D9DA88AE299F}"/>
          </ac:spMkLst>
        </pc:spChg>
        <pc:spChg chg="add mod">
          <ac:chgData name="Victoria Bertilsson" userId="S::victoria.bertilsson@regionvasterbotten.se::f6e9081e-8cf2-4f27-950f-2c18f030afa2" providerId="AD" clId="Web-{72277316-34C0-476E-AAFA-6A4AFF9D52A6}" dt="2022-05-19T10:57:50.038" v="648" actId="20577"/>
          <ac:spMkLst>
            <pc:docMk/>
            <pc:sldMk cId="1721391099" sldId="316"/>
            <ac:spMk id="15" creationId="{E801CBD7-611B-85D4-E2E7-4AA9B9BD22CE}"/>
          </ac:spMkLst>
        </pc:spChg>
        <pc:spChg chg="add del mod">
          <ac:chgData name="Victoria Bertilsson" userId="S::victoria.bertilsson@regionvasterbotten.se::f6e9081e-8cf2-4f27-950f-2c18f030afa2" providerId="AD" clId="Web-{72277316-34C0-476E-AAFA-6A4AFF9D52A6}" dt="2022-05-19T09:47:24.602" v="360"/>
          <ac:spMkLst>
            <pc:docMk/>
            <pc:sldMk cId="1721391099" sldId="316"/>
            <ac:spMk id="27" creationId="{51B34EB1-CA90-1454-9EB7-ED4DF00C6D51}"/>
          </ac:spMkLst>
        </pc:spChg>
        <pc:spChg chg="add del">
          <ac:chgData name="Victoria Bertilsson" userId="S::victoria.bertilsson@regionvasterbotten.se::f6e9081e-8cf2-4f27-950f-2c18f030afa2" providerId="AD" clId="Web-{72277316-34C0-476E-AAFA-6A4AFF9D52A6}" dt="2022-05-19T09:46:48.070" v="355"/>
          <ac:spMkLst>
            <pc:docMk/>
            <pc:sldMk cId="1721391099" sldId="316"/>
            <ac:spMk id="28" creationId="{D1E99FA4-9D2A-5C06-A24F-C421B56A166F}"/>
          </ac:spMkLst>
        </pc:spChg>
        <pc:spChg chg="add mod">
          <ac:chgData name="Victoria Bertilsson" userId="S::victoria.bertilsson@regionvasterbotten.se::f6e9081e-8cf2-4f27-950f-2c18f030afa2" providerId="AD" clId="Web-{72277316-34C0-476E-AAFA-6A4AFF9D52A6}" dt="2022-05-19T10:58:03.819" v="650" actId="20577"/>
          <ac:spMkLst>
            <pc:docMk/>
            <pc:sldMk cId="1721391099" sldId="316"/>
            <ac:spMk id="29" creationId="{F8AC4E7B-0AB3-15E5-D8DF-079E80FEAC45}"/>
          </ac:spMkLst>
        </pc:spChg>
        <pc:spChg chg="add mod">
          <ac:chgData name="Victoria Bertilsson" userId="S::victoria.bertilsson@regionvasterbotten.se::f6e9081e-8cf2-4f27-950f-2c18f030afa2" providerId="AD" clId="Web-{72277316-34C0-476E-AAFA-6A4AFF9D52A6}" dt="2022-05-19T09:57:55.100" v="617" actId="14100"/>
          <ac:spMkLst>
            <pc:docMk/>
            <pc:sldMk cId="1721391099" sldId="316"/>
            <ac:spMk id="41" creationId="{25DF8AF7-1039-4018-62B7-F7F4F47A99CC}"/>
          </ac:spMkLst>
        </pc:spChg>
        <pc:spChg chg="add mod">
          <ac:chgData name="Victoria Bertilsson" userId="S::victoria.bertilsson@regionvasterbotten.se::f6e9081e-8cf2-4f27-950f-2c18f030afa2" providerId="AD" clId="Web-{72277316-34C0-476E-AAFA-6A4AFF9D52A6}" dt="2022-05-19T09:56:13.942" v="557" actId="1076"/>
          <ac:spMkLst>
            <pc:docMk/>
            <pc:sldMk cId="1721391099" sldId="316"/>
            <ac:spMk id="42" creationId="{940023FF-6936-29CF-E399-6BF6DB69F99B}"/>
          </ac:spMkLst>
        </pc:spChg>
        <pc:spChg chg="add mod">
          <ac:chgData name="Victoria Bertilsson" userId="S::victoria.bertilsson@regionvasterbotten.se::f6e9081e-8cf2-4f27-950f-2c18f030afa2" providerId="AD" clId="Web-{72277316-34C0-476E-AAFA-6A4AFF9D52A6}" dt="2022-05-19T09:56:52.568" v="575" actId="1076"/>
          <ac:spMkLst>
            <pc:docMk/>
            <pc:sldMk cId="1721391099" sldId="316"/>
            <ac:spMk id="43" creationId="{E299A31C-D685-DDAE-D99F-65BCBAD227BC}"/>
          </ac:spMkLst>
        </pc:spChg>
        <pc:spChg chg="add mod">
          <ac:chgData name="Victoria Bertilsson" userId="S::victoria.bertilsson@regionvasterbotten.se::f6e9081e-8cf2-4f27-950f-2c18f030afa2" providerId="AD" clId="Web-{72277316-34C0-476E-AAFA-6A4AFF9D52A6}" dt="2022-05-19T09:57:13.803" v="596" actId="20577"/>
          <ac:spMkLst>
            <pc:docMk/>
            <pc:sldMk cId="1721391099" sldId="316"/>
            <ac:spMk id="44" creationId="{BF80C2F7-40EF-3AFE-8307-E6C589B8549A}"/>
          </ac:spMkLst>
        </pc:spChg>
        <pc:spChg chg="add mod">
          <ac:chgData name="Victoria Bertilsson" userId="S::victoria.bertilsson@regionvasterbotten.se::f6e9081e-8cf2-4f27-950f-2c18f030afa2" providerId="AD" clId="Web-{72277316-34C0-476E-AAFA-6A4AFF9D52A6}" dt="2022-05-19T09:57:36.834" v="616" actId="20577"/>
          <ac:spMkLst>
            <pc:docMk/>
            <pc:sldMk cId="1721391099" sldId="316"/>
            <ac:spMk id="45" creationId="{7C62446E-7CEB-B012-BC0F-574747AC8FF5}"/>
          </ac:spMkLst>
        </pc:spChg>
        <pc:picChg chg="add mod">
          <ac:chgData name="Victoria Bertilsson" userId="S::victoria.bertilsson@regionvasterbotten.se::f6e9081e-8cf2-4f27-950f-2c18f030afa2" providerId="AD" clId="Web-{72277316-34C0-476E-AAFA-6A4AFF9D52A6}" dt="2022-05-19T09:53:51.814" v="493" actId="1076"/>
          <ac:picMkLst>
            <pc:docMk/>
            <pc:sldMk cId="1721391099" sldId="316"/>
            <ac:picMk id="5" creationId="{A40BCDD7-1F91-5693-B1C8-322DC8D84E52}"/>
          </ac:picMkLst>
        </pc:picChg>
        <pc:picChg chg="add mod">
          <ac:chgData name="Victoria Bertilsson" userId="S::victoria.bertilsson@regionvasterbotten.se::f6e9081e-8cf2-4f27-950f-2c18f030afa2" providerId="AD" clId="Web-{72277316-34C0-476E-AAFA-6A4AFF9D52A6}" dt="2022-05-19T09:53:51.814" v="494" actId="1076"/>
          <ac:picMkLst>
            <pc:docMk/>
            <pc:sldMk cId="1721391099" sldId="316"/>
            <ac:picMk id="6" creationId="{F099659D-899D-EF40-A683-EBF35AAFE34A}"/>
          </ac:picMkLst>
        </pc:picChg>
        <pc:picChg chg="add mod">
          <ac:chgData name="Victoria Bertilsson" userId="S::victoria.bertilsson@regionvasterbotten.se::f6e9081e-8cf2-4f27-950f-2c18f030afa2" providerId="AD" clId="Web-{72277316-34C0-476E-AAFA-6A4AFF9D52A6}" dt="2022-05-19T09:53:51.829" v="495" actId="1076"/>
          <ac:picMkLst>
            <pc:docMk/>
            <pc:sldMk cId="1721391099" sldId="316"/>
            <ac:picMk id="7" creationId="{01535401-DCAE-0A12-FFC7-C6C0BFACE85E}"/>
          </ac:picMkLst>
        </pc:picChg>
        <pc:picChg chg="add mod">
          <ac:chgData name="Victoria Bertilsson" userId="S::victoria.bertilsson@regionvasterbotten.se::f6e9081e-8cf2-4f27-950f-2c18f030afa2" providerId="AD" clId="Web-{72277316-34C0-476E-AAFA-6A4AFF9D52A6}" dt="2022-05-19T09:53:51.829" v="496" actId="1076"/>
          <ac:picMkLst>
            <pc:docMk/>
            <pc:sldMk cId="1721391099" sldId="316"/>
            <ac:picMk id="8" creationId="{F275C2F9-84B7-839D-CA69-FF2302770597}"/>
          </ac:picMkLst>
        </pc:picChg>
        <pc:picChg chg="add mod">
          <ac:chgData name="Victoria Bertilsson" userId="S::victoria.bertilsson@regionvasterbotten.se::f6e9081e-8cf2-4f27-950f-2c18f030afa2" providerId="AD" clId="Web-{72277316-34C0-476E-AAFA-6A4AFF9D52A6}" dt="2022-05-19T09:53:51.829" v="497" actId="1076"/>
          <ac:picMkLst>
            <pc:docMk/>
            <pc:sldMk cId="1721391099" sldId="316"/>
            <ac:picMk id="10" creationId="{4BDB45A0-7985-C6FA-CA90-604A78E519CD}"/>
          </ac:picMkLst>
        </pc:picChg>
        <pc:picChg chg="add mod">
          <ac:chgData name="Victoria Bertilsson" userId="S::victoria.bertilsson@regionvasterbotten.se::f6e9081e-8cf2-4f27-950f-2c18f030afa2" providerId="AD" clId="Web-{72277316-34C0-476E-AAFA-6A4AFF9D52A6}" dt="2022-05-19T09:53:51.845" v="498" actId="1076"/>
          <ac:picMkLst>
            <pc:docMk/>
            <pc:sldMk cId="1721391099" sldId="316"/>
            <ac:picMk id="11" creationId="{285962B6-8420-37EB-7ED3-42EFADA770FE}"/>
          </ac:picMkLst>
        </pc:picChg>
        <pc:picChg chg="add mod">
          <ac:chgData name="Victoria Bertilsson" userId="S::victoria.bertilsson@regionvasterbotten.se::f6e9081e-8cf2-4f27-950f-2c18f030afa2" providerId="AD" clId="Web-{72277316-34C0-476E-AAFA-6A4AFF9D52A6}" dt="2022-05-19T09:53:51.845" v="499" actId="1076"/>
          <ac:picMkLst>
            <pc:docMk/>
            <pc:sldMk cId="1721391099" sldId="316"/>
            <ac:picMk id="12" creationId="{172C236D-4186-97B8-1C86-2A2E3EBFE6FA}"/>
          </ac:picMkLst>
        </pc:picChg>
        <pc:picChg chg="add del mod">
          <ac:chgData name="Victoria Bertilsson" userId="S::victoria.bertilsson@regionvasterbotten.se::f6e9081e-8cf2-4f27-950f-2c18f030afa2" providerId="AD" clId="Web-{72277316-34C0-476E-AAFA-6A4AFF9D52A6}" dt="2022-05-19T09:33:54.193" v="251"/>
          <ac:picMkLst>
            <pc:docMk/>
            <pc:sldMk cId="1721391099" sldId="316"/>
            <ac:picMk id="13" creationId="{76FF5127-5356-FDF0-8DAF-4057089E7114}"/>
          </ac:picMkLst>
        </pc:picChg>
        <pc:picChg chg="add mod">
          <ac:chgData name="Victoria Bertilsson" userId="S::victoria.bertilsson@regionvasterbotten.se::f6e9081e-8cf2-4f27-950f-2c18f030afa2" providerId="AD" clId="Web-{72277316-34C0-476E-AAFA-6A4AFF9D52A6}" dt="2022-05-19T09:54:56.690" v="534" actId="1076"/>
          <ac:picMkLst>
            <pc:docMk/>
            <pc:sldMk cId="1721391099" sldId="316"/>
            <ac:picMk id="16" creationId="{F1285089-1474-FBDA-CEE0-B3044DEEE0A5}"/>
          </ac:picMkLst>
        </pc:picChg>
        <pc:picChg chg="add del mod">
          <ac:chgData name="Victoria Bertilsson" userId="S::victoria.bertilsson@regionvasterbotten.se::f6e9081e-8cf2-4f27-950f-2c18f030afa2" providerId="AD" clId="Web-{72277316-34C0-476E-AAFA-6A4AFF9D52A6}" dt="2022-05-19T09:38:09.636" v="306"/>
          <ac:picMkLst>
            <pc:docMk/>
            <pc:sldMk cId="1721391099" sldId="316"/>
            <ac:picMk id="17" creationId="{091CAB64-D5F1-D604-FB08-8F92C810F84D}"/>
          </ac:picMkLst>
        </pc:picChg>
        <pc:picChg chg="add del mod">
          <ac:chgData name="Victoria Bertilsson" userId="S::victoria.bertilsson@regionvasterbotten.se::f6e9081e-8cf2-4f27-950f-2c18f030afa2" providerId="AD" clId="Web-{72277316-34C0-476E-AAFA-6A4AFF9D52A6}" dt="2022-05-19T09:36:40.993" v="297"/>
          <ac:picMkLst>
            <pc:docMk/>
            <pc:sldMk cId="1721391099" sldId="316"/>
            <ac:picMk id="18" creationId="{B362B8AC-BFBA-DD39-AC19-2C95440356A9}"/>
          </ac:picMkLst>
        </pc:picChg>
        <pc:picChg chg="add del mod">
          <ac:chgData name="Victoria Bertilsson" userId="S::victoria.bertilsson@regionvasterbotten.se::f6e9081e-8cf2-4f27-950f-2c18f030afa2" providerId="AD" clId="Web-{72277316-34C0-476E-AAFA-6A4AFF9D52A6}" dt="2022-05-19T09:36:39.946" v="296"/>
          <ac:picMkLst>
            <pc:docMk/>
            <pc:sldMk cId="1721391099" sldId="316"/>
            <ac:picMk id="19" creationId="{B76C1F83-12AD-AB68-9AEE-E1ABDD459CB6}"/>
          </ac:picMkLst>
        </pc:picChg>
        <pc:picChg chg="add del mod">
          <ac:chgData name="Victoria Bertilsson" userId="S::victoria.bertilsson@regionvasterbotten.se::f6e9081e-8cf2-4f27-950f-2c18f030afa2" providerId="AD" clId="Web-{72277316-34C0-476E-AAFA-6A4AFF9D52A6}" dt="2022-05-19T09:36:38.274" v="295"/>
          <ac:picMkLst>
            <pc:docMk/>
            <pc:sldMk cId="1721391099" sldId="316"/>
            <ac:picMk id="20" creationId="{77644B90-FB83-1FBB-3FB9-A14C097CD742}"/>
          </ac:picMkLst>
        </pc:picChg>
        <pc:picChg chg="add del mod">
          <ac:chgData name="Victoria Bertilsson" userId="S::victoria.bertilsson@regionvasterbotten.se::f6e9081e-8cf2-4f27-950f-2c18f030afa2" providerId="AD" clId="Web-{72277316-34C0-476E-AAFA-6A4AFF9D52A6}" dt="2022-05-19T09:36:37.353" v="294"/>
          <ac:picMkLst>
            <pc:docMk/>
            <pc:sldMk cId="1721391099" sldId="316"/>
            <ac:picMk id="21" creationId="{660C3090-54D7-01D5-C4E6-460B27E8F4C6}"/>
          </ac:picMkLst>
        </pc:picChg>
        <pc:picChg chg="add del mod">
          <ac:chgData name="Victoria Bertilsson" userId="S::victoria.bertilsson@regionvasterbotten.se::f6e9081e-8cf2-4f27-950f-2c18f030afa2" providerId="AD" clId="Web-{72277316-34C0-476E-AAFA-6A4AFF9D52A6}" dt="2022-05-19T09:36:37.353" v="293"/>
          <ac:picMkLst>
            <pc:docMk/>
            <pc:sldMk cId="1721391099" sldId="316"/>
            <ac:picMk id="22" creationId="{31B6F331-AC95-7D75-4DC8-29D4741143AF}"/>
          </ac:picMkLst>
        </pc:picChg>
        <pc:picChg chg="add mod">
          <ac:chgData name="Victoria Bertilsson" userId="S::victoria.bertilsson@regionvasterbotten.se::f6e9081e-8cf2-4f27-950f-2c18f030afa2" providerId="AD" clId="Web-{72277316-34C0-476E-AAFA-6A4AFF9D52A6}" dt="2022-05-19T10:58:44.383" v="651" actId="1076"/>
          <ac:picMkLst>
            <pc:docMk/>
            <pc:sldMk cId="1721391099" sldId="316"/>
            <ac:picMk id="23" creationId="{52751580-AD14-86F1-A9D2-438C2FA1B342}"/>
          </ac:picMkLst>
        </pc:picChg>
        <pc:picChg chg="add mod">
          <ac:chgData name="Victoria Bertilsson" userId="S::victoria.bertilsson@regionvasterbotten.se::f6e9081e-8cf2-4f27-950f-2c18f030afa2" providerId="AD" clId="Web-{72277316-34C0-476E-AAFA-6A4AFF9D52A6}" dt="2022-05-19T09:54:56.706" v="535" actId="1076"/>
          <ac:picMkLst>
            <pc:docMk/>
            <pc:sldMk cId="1721391099" sldId="316"/>
            <ac:picMk id="24" creationId="{0341F0EF-83B3-B57E-E2D3-D2B132FFFBC4}"/>
          </ac:picMkLst>
        </pc:picChg>
        <pc:picChg chg="add mod">
          <ac:chgData name="Victoria Bertilsson" userId="S::victoria.bertilsson@regionvasterbotten.se::f6e9081e-8cf2-4f27-950f-2c18f030afa2" providerId="AD" clId="Web-{72277316-34C0-476E-AAFA-6A4AFF9D52A6}" dt="2022-05-19T09:54:56.706" v="536" actId="1076"/>
          <ac:picMkLst>
            <pc:docMk/>
            <pc:sldMk cId="1721391099" sldId="316"/>
            <ac:picMk id="25" creationId="{59D223F4-8115-C489-0C89-96D18C696E9C}"/>
          </ac:picMkLst>
        </pc:picChg>
        <pc:picChg chg="add mod">
          <ac:chgData name="Victoria Bertilsson" userId="S::victoria.bertilsson@regionvasterbotten.se::f6e9081e-8cf2-4f27-950f-2c18f030afa2" providerId="AD" clId="Web-{72277316-34C0-476E-AAFA-6A4AFF9D52A6}" dt="2022-05-19T09:54:56.721" v="537" actId="1076"/>
          <ac:picMkLst>
            <pc:docMk/>
            <pc:sldMk cId="1721391099" sldId="316"/>
            <ac:picMk id="26" creationId="{39FFDEBF-C3A1-B192-CA32-BF2F07E4E09F}"/>
          </ac:picMkLst>
        </pc:picChg>
        <pc:picChg chg="add del mod modCrop">
          <ac:chgData name="Victoria Bertilsson" userId="S::victoria.bertilsson@regionvasterbotten.se::f6e9081e-8cf2-4f27-950f-2c18f030afa2" providerId="AD" clId="Web-{72277316-34C0-476E-AAFA-6A4AFF9D52A6}" dt="2022-05-19T09:52:54.422" v="479"/>
          <ac:picMkLst>
            <pc:docMk/>
            <pc:sldMk cId="1721391099" sldId="316"/>
            <ac:picMk id="31" creationId="{2D4C688B-E1E1-2646-2303-E1F8890B7716}"/>
          </ac:picMkLst>
        </pc:picChg>
        <pc:picChg chg="add mod">
          <ac:chgData name="Victoria Bertilsson" userId="S::victoria.bertilsson@regionvasterbotten.se::f6e9081e-8cf2-4f27-950f-2c18f030afa2" providerId="AD" clId="Web-{72277316-34C0-476E-AAFA-6A4AFF9D52A6}" dt="2022-05-19T09:56:41.708" v="570" actId="1076"/>
          <ac:picMkLst>
            <pc:docMk/>
            <pc:sldMk cId="1721391099" sldId="316"/>
            <ac:picMk id="32" creationId="{9EEC3962-F964-BCF1-D07D-6532C850FF95}"/>
          </ac:picMkLst>
        </pc:picChg>
        <pc:picChg chg="add mod">
          <ac:chgData name="Victoria Bertilsson" userId="S::victoria.bertilsson@regionvasterbotten.se::f6e9081e-8cf2-4f27-950f-2c18f030afa2" providerId="AD" clId="Web-{72277316-34C0-476E-AAFA-6A4AFF9D52A6}" dt="2022-05-19T09:54:50.252" v="526" actId="1076"/>
          <ac:picMkLst>
            <pc:docMk/>
            <pc:sldMk cId="1721391099" sldId="316"/>
            <ac:picMk id="33" creationId="{04677C48-891B-5B80-C9AE-86DD1741A137}"/>
          </ac:picMkLst>
        </pc:picChg>
        <pc:picChg chg="add mod">
          <ac:chgData name="Victoria Bertilsson" userId="S::victoria.bertilsson@regionvasterbotten.se::f6e9081e-8cf2-4f27-950f-2c18f030afa2" providerId="AD" clId="Web-{72277316-34C0-476E-AAFA-6A4AFF9D52A6}" dt="2022-05-19T09:54:50.252" v="527" actId="1076"/>
          <ac:picMkLst>
            <pc:docMk/>
            <pc:sldMk cId="1721391099" sldId="316"/>
            <ac:picMk id="34" creationId="{8098115A-69CB-4A4A-4531-FAF8C388816E}"/>
          </ac:picMkLst>
        </pc:picChg>
        <pc:picChg chg="add mod">
          <ac:chgData name="Victoria Bertilsson" userId="S::victoria.bertilsson@regionvasterbotten.se::f6e9081e-8cf2-4f27-950f-2c18f030afa2" providerId="AD" clId="Web-{72277316-34C0-476E-AAFA-6A4AFF9D52A6}" dt="2022-05-19T09:54:50.284" v="531" actId="1076"/>
          <ac:picMkLst>
            <pc:docMk/>
            <pc:sldMk cId="1721391099" sldId="316"/>
            <ac:picMk id="35" creationId="{9E887A24-73CE-C703-EBB7-5A6C29F66093}"/>
          </ac:picMkLst>
        </pc:picChg>
        <pc:picChg chg="add mod ord">
          <ac:chgData name="Victoria Bertilsson" userId="S::victoria.bertilsson@regionvasterbotten.se::f6e9081e-8cf2-4f27-950f-2c18f030afa2" providerId="AD" clId="Web-{72277316-34C0-476E-AAFA-6A4AFF9D52A6}" dt="2022-05-19T09:54:50.268" v="528" actId="1076"/>
          <ac:picMkLst>
            <pc:docMk/>
            <pc:sldMk cId="1721391099" sldId="316"/>
            <ac:picMk id="36" creationId="{6D074D0C-1BF3-FC74-6AD9-0592B550D64E}"/>
          </ac:picMkLst>
        </pc:picChg>
        <pc:picChg chg="add mod">
          <ac:chgData name="Victoria Bertilsson" userId="S::victoria.bertilsson@regionvasterbotten.se::f6e9081e-8cf2-4f27-950f-2c18f030afa2" providerId="AD" clId="Web-{72277316-34C0-476E-AAFA-6A4AFF9D52A6}" dt="2022-05-19T09:54:50.299" v="533" actId="1076"/>
          <ac:picMkLst>
            <pc:docMk/>
            <pc:sldMk cId="1721391099" sldId="316"/>
            <ac:picMk id="37" creationId="{3442C6E6-ABAC-804D-D74F-BF44D28A1921}"/>
          </ac:picMkLst>
        </pc:picChg>
        <pc:picChg chg="add mod">
          <ac:chgData name="Victoria Bertilsson" userId="S::victoria.bertilsson@regionvasterbotten.se::f6e9081e-8cf2-4f27-950f-2c18f030afa2" providerId="AD" clId="Web-{72277316-34C0-476E-AAFA-6A4AFF9D52A6}" dt="2022-05-19T09:54:50.284" v="530" actId="1076"/>
          <ac:picMkLst>
            <pc:docMk/>
            <pc:sldMk cId="1721391099" sldId="316"/>
            <ac:picMk id="38" creationId="{2B9BDB4F-20AB-AA24-2A6E-FA209CE0E7F8}"/>
          </ac:picMkLst>
        </pc:picChg>
        <pc:picChg chg="add mod">
          <ac:chgData name="Victoria Bertilsson" userId="S::victoria.bertilsson@regionvasterbotten.se::f6e9081e-8cf2-4f27-950f-2c18f030afa2" providerId="AD" clId="Web-{72277316-34C0-476E-AAFA-6A4AFF9D52A6}" dt="2022-05-19T09:54:50.284" v="532" actId="1076"/>
          <ac:picMkLst>
            <pc:docMk/>
            <pc:sldMk cId="1721391099" sldId="316"/>
            <ac:picMk id="39" creationId="{65B14B74-DFA7-890A-F732-CDF482EA63AB}"/>
          </ac:picMkLst>
        </pc:picChg>
        <pc:picChg chg="add mod">
          <ac:chgData name="Victoria Bertilsson" userId="S::victoria.bertilsson@regionvasterbotten.se::f6e9081e-8cf2-4f27-950f-2c18f030afa2" providerId="AD" clId="Web-{72277316-34C0-476E-AAFA-6A4AFF9D52A6}" dt="2022-05-19T09:54:50.268" v="529" actId="1076"/>
          <ac:picMkLst>
            <pc:docMk/>
            <pc:sldMk cId="1721391099" sldId="316"/>
            <ac:picMk id="40" creationId="{8B3653AC-8CA8-55B3-AA84-5C1AE05EF753}"/>
          </ac:picMkLst>
        </pc:picChg>
      </pc:sldChg>
      <pc:sldChg chg="addSp delSp modSp new addCm">
        <pc:chgData name="Victoria Bertilsson" userId="S::victoria.bertilsson@regionvasterbotten.se::f6e9081e-8cf2-4f27-950f-2c18f030afa2" providerId="AD" clId="Web-{72277316-34C0-476E-AAFA-6A4AFF9D52A6}" dt="2022-05-19T11:16:49.882" v="1213"/>
        <pc:sldMkLst>
          <pc:docMk/>
          <pc:sldMk cId="1392243190" sldId="317"/>
        </pc:sldMkLst>
        <pc:spChg chg="mod">
          <ac:chgData name="Victoria Bertilsson" userId="S::victoria.bertilsson@regionvasterbotten.se::f6e9081e-8cf2-4f27-950f-2c18f030afa2" providerId="AD" clId="Web-{72277316-34C0-476E-AAFA-6A4AFF9D52A6}" dt="2022-05-19T11:00:38.058" v="693" actId="20577"/>
          <ac:spMkLst>
            <pc:docMk/>
            <pc:sldMk cId="1392243190" sldId="317"/>
            <ac:spMk id="2" creationId="{42416E3E-5EE8-E149-F0E1-B1FA8876C0C0}"/>
          </ac:spMkLst>
        </pc:spChg>
        <pc:spChg chg="del">
          <ac:chgData name="Victoria Bertilsson" userId="S::victoria.bertilsson@regionvasterbotten.se::f6e9081e-8cf2-4f27-950f-2c18f030afa2" providerId="AD" clId="Web-{72277316-34C0-476E-AAFA-6A4AFF9D52A6}" dt="2022-05-19T11:00:40.683" v="694"/>
          <ac:spMkLst>
            <pc:docMk/>
            <pc:sldMk cId="1392243190" sldId="317"/>
            <ac:spMk id="3" creationId="{4A684881-8547-8E79-9071-E1AADB9451CF}"/>
          </ac:spMkLst>
        </pc:spChg>
        <pc:spChg chg="add mod">
          <ac:chgData name="Victoria Bertilsson" userId="S::victoria.bertilsson@regionvasterbotten.se::f6e9081e-8cf2-4f27-950f-2c18f030afa2" providerId="AD" clId="Web-{72277316-34C0-476E-AAFA-6A4AFF9D52A6}" dt="2022-05-19T11:02:26.670" v="775" actId="14100"/>
          <ac:spMkLst>
            <pc:docMk/>
            <pc:sldMk cId="1392243190" sldId="317"/>
            <ac:spMk id="6" creationId="{137F796A-8494-10B8-1655-54B7FEF7585C}"/>
          </ac:spMkLst>
        </pc:spChg>
        <pc:spChg chg="add mod">
          <ac:chgData name="Victoria Bertilsson" userId="S::victoria.bertilsson@regionvasterbotten.se::f6e9081e-8cf2-4f27-950f-2c18f030afa2" providerId="AD" clId="Web-{72277316-34C0-476E-AAFA-6A4AFF9D52A6}" dt="2022-05-19T11:04:40.565" v="869" actId="1076"/>
          <ac:spMkLst>
            <pc:docMk/>
            <pc:sldMk cId="1392243190" sldId="317"/>
            <ac:spMk id="8" creationId="{0DE4F53A-C243-D08B-9487-D870F2BC4664}"/>
          </ac:spMkLst>
        </pc:spChg>
        <pc:spChg chg="add mod">
          <ac:chgData name="Victoria Bertilsson" userId="S::victoria.bertilsson@regionvasterbotten.se::f6e9081e-8cf2-4f27-950f-2c18f030afa2" providerId="AD" clId="Web-{72277316-34C0-476E-AAFA-6A4AFF9D52A6}" dt="2022-05-19T11:14:26.471" v="1115" actId="1076"/>
          <ac:spMkLst>
            <pc:docMk/>
            <pc:sldMk cId="1392243190" sldId="317"/>
            <ac:spMk id="10" creationId="{0EEC96E0-2329-AA74-7662-0422B1CEAEB2}"/>
          </ac:spMkLst>
        </pc:spChg>
        <pc:spChg chg="add del">
          <ac:chgData name="Victoria Bertilsson" userId="S::victoria.bertilsson@regionvasterbotten.se::f6e9081e-8cf2-4f27-950f-2c18f030afa2" providerId="AD" clId="Web-{72277316-34C0-476E-AAFA-6A4AFF9D52A6}" dt="2022-05-19T11:02:29.733" v="776"/>
          <ac:spMkLst>
            <pc:docMk/>
            <pc:sldMk cId="1392243190" sldId="317"/>
            <ac:spMk id="12" creationId="{E77D5D34-90FD-67F1-C937-BBB0188C393F}"/>
          </ac:spMkLst>
        </pc:spChg>
        <pc:spChg chg="add mod">
          <ac:chgData name="Victoria Bertilsson" userId="S::victoria.bertilsson@regionvasterbotten.se::f6e9081e-8cf2-4f27-950f-2c18f030afa2" providerId="AD" clId="Web-{72277316-34C0-476E-AAFA-6A4AFF9D52A6}" dt="2022-05-19T11:16:16.427" v="1188" actId="20577"/>
          <ac:spMkLst>
            <pc:docMk/>
            <pc:sldMk cId="1392243190" sldId="317"/>
            <ac:spMk id="14" creationId="{D8D06E66-FEF8-2C75-C812-A8C541129F14}"/>
          </ac:spMkLst>
        </pc:spChg>
        <pc:spChg chg="add del">
          <ac:chgData name="Victoria Bertilsson" userId="S::victoria.bertilsson@regionvasterbotten.se::f6e9081e-8cf2-4f27-950f-2c18f030afa2" providerId="AD" clId="Web-{72277316-34C0-476E-AAFA-6A4AFF9D52A6}" dt="2022-05-19T11:04:10.048" v="844"/>
          <ac:spMkLst>
            <pc:docMk/>
            <pc:sldMk cId="1392243190" sldId="317"/>
            <ac:spMk id="16" creationId="{3BBF06EC-CFEE-2AB5-71FC-9073B5AA63A9}"/>
          </ac:spMkLst>
        </pc:spChg>
        <pc:spChg chg="add del">
          <ac:chgData name="Victoria Bertilsson" userId="S::victoria.bertilsson@regionvasterbotten.se::f6e9081e-8cf2-4f27-950f-2c18f030afa2" providerId="AD" clId="Web-{72277316-34C0-476E-AAFA-6A4AFF9D52A6}" dt="2022-05-19T11:04:51.080" v="873"/>
          <ac:spMkLst>
            <pc:docMk/>
            <pc:sldMk cId="1392243190" sldId="317"/>
            <ac:spMk id="18" creationId="{0149B4A2-49B9-B067-FA39-784C5F921373}"/>
          </ac:spMkLst>
        </pc:spChg>
        <pc:spChg chg="add del">
          <ac:chgData name="Victoria Bertilsson" userId="S::victoria.bertilsson@regionvasterbotten.se::f6e9081e-8cf2-4f27-950f-2c18f030afa2" providerId="AD" clId="Web-{72277316-34C0-476E-AAFA-6A4AFF9D52A6}" dt="2022-05-19T11:04:48.315" v="872"/>
          <ac:spMkLst>
            <pc:docMk/>
            <pc:sldMk cId="1392243190" sldId="317"/>
            <ac:spMk id="20" creationId="{CCC5B9EB-99BF-6156-8DC8-53904F70617A}"/>
          </ac:spMkLst>
        </pc:spChg>
        <pc:spChg chg="add mod">
          <ac:chgData name="Victoria Bertilsson" userId="S::victoria.bertilsson@regionvasterbotten.se::f6e9081e-8cf2-4f27-950f-2c18f030afa2" providerId="AD" clId="Web-{72277316-34C0-476E-AAFA-6A4AFF9D52A6}" dt="2022-05-19T11:14:34.815" v="1117" actId="1076"/>
          <ac:spMkLst>
            <pc:docMk/>
            <pc:sldMk cId="1392243190" sldId="317"/>
            <ac:spMk id="22" creationId="{CD2582A4-8F20-028A-EDD9-81B35FFC1DFC}"/>
          </ac:spMkLst>
        </pc:spChg>
        <pc:spChg chg="add del">
          <ac:chgData name="Victoria Bertilsson" userId="S::victoria.bertilsson@regionvasterbotten.se::f6e9081e-8cf2-4f27-950f-2c18f030afa2" providerId="AD" clId="Web-{72277316-34C0-476E-AAFA-6A4AFF9D52A6}" dt="2022-05-19T11:07:15.131" v="970"/>
          <ac:spMkLst>
            <pc:docMk/>
            <pc:sldMk cId="1392243190" sldId="317"/>
            <ac:spMk id="36" creationId="{CFC4556B-8BF6-B99F-C953-F8DFA577DA88}"/>
          </ac:spMkLst>
        </pc:spChg>
        <pc:spChg chg="add del">
          <ac:chgData name="Victoria Bertilsson" userId="S::victoria.bertilsson@regionvasterbotten.se::f6e9081e-8cf2-4f27-950f-2c18f030afa2" providerId="AD" clId="Web-{72277316-34C0-476E-AAFA-6A4AFF9D52A6}" dt="2022-05-19T11:04:44.205" v="871"/>
          <ac:spMkLst>
            <pc:docMk/>
            <pc:sldMk cId="1392243190" sldId="317"/>
            <ac:spMk id="38" creationId="{E931DC24-13D8-82F5-022C-488621BA3F58}"/>
          </ac:spMkLst>
        </pc:spChg>
        <pc:spChg chg="add del">
          <ac:chgData name="Victoria Bertilsson" userId="S::victoria.bertilsson@regionvasterbotten.se::f6e9081e-8cf2-4f27-950f-2c18f030afa2" providerId="AD" clId="Web-{72277316-34C0-476E-AAFA-6A4AFF9D52A6}" dt="2022-05-19T11:04:44.205" v="870"/>
          <ac:spMkLst>
            <pc:docMk/>
            <pc:sldMk cId="1392243190" sldId="317"/>
            <ac:spMk id="40" creationId="{AF0ADA6E-7C28-2639-4E47-2241C1E5536A}"/>
          </ac:spMkLst>
        </pc:spChg>
        <pc:spChg chg="add mod">
          <ac:chgData name="Victoria Bertilsson" userId="S::victoria.bertilsson@regionvasterbotten.se::f6e9081e-8cf2-4f27-950f-2c18f030afa2" providerId="AD" clId="Web-{72277316-34C0-476E-AAFA-6A4AFF9D52A6}" dt="2022-05-19T11:16:14.068" v="1187" actId="20577"/>
          <ac:spMkLst>
            <pc:docMk/>
            <pc:sldMk cId="1392243190" sldId="317"/>
            <ac:spMk id="43" creationId="{3CA3F3A7-DA0C-B2FF-E5C4-A4DBCC750E95}"/>
          </ac:spMkLst>
        </pc:spChg>
        <pc:spChg chg="add mod">
          <ac:chgData name="Victoria Bertilsson" userId="S::victoria.bertilsson@regionvasterbotten.se::f6e9081e-8cf2-4f27-950f-2c18f030afa2" providerId="AD" clId="Web-{72277316-34C0-476E-AAFA-6A4AFF9D52A6}" dt="2022-05-19T11:14:34.847" v="1119" actId="1076"/>
          <ac:spMkLst>
            <pc:docMk/>
            <pc:sldMk cId="1392243190" sldId="317"/>
            <ac:spMk id="44" creationId="{FF0E159F-AF31-5F19-2CB9-5435264A6BBB}"/>
          </ac:spMkLst>
        </pc:spChg>
        <pc:spChg chg="add del mod">
          <ac:chgData name="Victoria Bertilsson" userId="S::victoria.bertilsson@regionvasterbotten.se::f6e9081e-8cf2-4f27-950f-2c18f030afa2" providerId="AD" clId="Web-{72277316-34C0-476E-AAFA-6A4AFF9D52A6}" dt="2022-05-19T11:14:02.064" v="1111"/>
          <ac:spMkLst>
            <pc:docMk/>
            <pc:sldMk cId="1392243190" sldId="317"/>
            <ac:spMk id="46" creationId="{A25E1E0C-B44E-EA7D-730A-92C12E77DD0F}"/>
          </ac:spMkLst>
        </pc:spChg>
        <pc:spChg chg="add del mod">
          <ac:chgData name="Victoria Bertilsson" userId="S::victoria.bertilsson@regionvasterbotten.se::f6e9081e-8cf2-4f27-950f-2c18f030afa2" providerId="AD" clId="Web-{72277316-34C0-476E-AAFA-6A4AFF9D52A6}" dt="2022-05-19T11:14:02.064" v="1110"/>
          <ac:spMkLst>
            <pc:docMk/>
            <pc:sldMk cId="1392243190" sldId="317"/>
            <ac:spMk id="47" creationId="{3830D964-03C0-8F87-B59B-14F21807A8BD}"/>
          </ac:spMkLst>
        </pc:spChg>
        <pc:spChg chg="add mod">
          <ac:chgData name="Victoria Bertilsson" userId="S::victoria.bertilsson@regionvasterbotten.se::f6e9081e-8cf2-4f27-950f-2c18f030afa2" providerId="AD" clId="Web-{72277316-34C0-476E-AAFA-6A4AFF9D52A6}" dt="2022-05-19T11:16:36.662" v="1212" actId="20577"/>
          <ac:spMkLst>
            <pc:docMk/>
            <pc:sldMk cId="1392243190" sldId="317"/>
            <ac:spMk id="48" creationId="{29953798-0C01-DCBC-F3D4-2B4955D7FC07}"/>
          </ac:spMkLst>
        </pc:spChg>
        <pc:spChg chg="add mod">
          <ac:chgData name="Victoria Bertilsson" userId="S::victoria.bertilsson@regionvasterbotten.se::f6e9081e-8cf2-4f27-950f-2c18f030afa2" providerId="AD" clId="Web-{72277316-34C0-476E-AAFA-6A4AFF9D52A6}" dt="2022-05-19T11:14:56.878" v="1125" actId="1076"/>
          <ac:spMkLst>
            <pc:docMk/>
            <pc:sldMk cId="1392243190" sldId="317"/>
            <ac:spMk id="49" creationId="{DFD828C6-9C5C-D029-86F0-2016EDBCAC2E}"/>
          </ac:spMkLst>
        </pc:spChg>
        <pc:picChg chg="add del">
          <ac:chgData name="Victoria Bertilsson" userId="S::victoria.bertilsson@regionvasterbotten.se::f6e9081e-8cf2-4f27-950f-2c18f030afa2" providerId="AD" clId="Web-{72277316-34C0-476E-AAFA-6A4AFF9D52A6}" dt="2022-05-19T11:00:55.527" v="713"/>
          <ac:picMkLst>
            <pc:docMk/>
            <pc:sldMk cId="1392243190" sldId="317"/>
            <ac:picMk id="24" creationId="{365E9226-79B4-2523-DCD2-8304B9C09F82}"/>
          </ac:picMkLst>
        </pc:picChg>
        <pc:picChg chg="add del">
          <ac:chgData name="Victoria Bertilsson" userId="S::victoria.bertilsson@regionvasterbotten.se::f6e9081e-8cf2-4f27-950f-2c18f030afa2" providerId="AD" clId="Web-{72277316-34C0-476E-AAFA-6A4AFF9D52A6}" dt="2022-05-19T11:00:56.230" v="714"/>
          <ac:picMkLst>
            <pc:docMk/>
            <pc:sldMk cId="1392243190" sldId="317"/>
            <ac:picMk id="26" creationId="{132D728C-C55D-A532-B787-B45E3E3EF149}"/>
          </ac:picMkLst>
        </pc:picChg>
        <pc:picChg chg="add del">
          <ac:chgData name="Victoria Bertilsson" userId="S::victoria.bertilsson@regionvasterbotten.se::f6e9081e-8cf2-4f27-950f-2c18f030afa2" providerId="AD" clId="Web-{72277316-34C0-476E-AAFA-6A4AFF9D52A6}" dt="2022-05-19T11:03:26.109" v="798"/>
          <ac:picMkLst>
            <pc:docMk/>
            <pc:sldMk cId="1392243190" sldId="317"/>
            <ac:picMk id="28" creationId="{E2DB535F-A8BF-7CF5-9110-527CC0E8606B}"/>
          </ac:picMkLst>
        </pc:picChg>
        <pc:picChg chg="add mod">
          <ac:chgData name="Victoria Bertilsson" userId="S::victoria.bertilsson@regionvasterbotten.se::f6e9081e-8cf2-4f27-950f-2c18f030afa2" providerId="AD" clId="Web-{72277316-34C0-476E-AAFA-6A4AFF9D52A6}" dt="2022-05-19T11:03:48.438" v="803" actId="1076"/>
          <ac:picMkLst>
            <pc:docMk/>
            <pc:sldMk cId="1392243190" sldId="317"/>
            <ac:picMk id="30" creationId="{24DE2F83-D7E6-31FF-E776-5DA435BC6873}"/>
          </ac:picMkLst>
        </pc:picChg>
        <pc:picChg chg="add del">
          <ac:chgData name="Victoria Bertilsson" userId="S::victoria.bertilsson@regionvasterbotten.se::f6e9081e-8cf2-4f27-950f-2c18f030afa2" providerId="AD" clId="Web-{72277316-34C0-476E-AAFA-6A4AFF9D52A6}" dt="2022-05-19T11:06:20.395" v="930"/>
          <ac:picMkLst>
            <pc:docMk/>
            <pc:sldMk cId="1392243190" sldId="317"/>
            <ac:picMk id="32" creationId="{42A1C846-8C82-B07A-2945-F7D8E920E459}"/>
          </ac:picMkLst>
        </pc:picChg>
        <pc:picChg chg="add">
          <ac:chgData name="Victoria Bertilsson" userId="S::victoria.bertilsson@regionvasterbotten.se::f6e9081e-8cf2-4f27-950f-2c18f030afa2" providerId="AD" clId="Web-{72277316-34C0-476E-AAFA-6A4AFF9D52A6}" dt="2022-05-19T11:00:50.714" v="709"/>
          <ac:picMkLst>
            <pc:docMk/>
            <pc:sldMk cId="1392243190" sldId="317"/>
            <ac:picMk id="34" creationId="{5C521F60-9932-AD9D-9681-F2755F68DC94}"/>
          </ac:picMkLst>
        </pc:picChg>
        <pc:picChg chg="add mod">
          <ac:chgData name="Victoria Bertilsson" userId="S::victoria.bertilsson@regionvasterbotten.se::f6e9081e-8cf2-4f27-950f-2c18f030afa2" providerId="AD" clId="Web-{72277316-34C0-476E-AAFA-6A4AFF9D52A6}" dt="2022-05-19T11:01:17.434" v="716" actId="1076"/>
          <ac:picMkLst>
            <pc:docMk/>
            <pc:sldMk cId="1392243190" sldId="317"/>
            <ac:picMk id="42" creationId="{E3F62359-8D89-8873-31CD-568CE86BDDB9}"/>
          </ac:picMkLst>
        </pc:picChg>
        <pc:picChg chg="add mod">
          <ac:chgData name="Victoria Bertilsson" userId="S::victoria.bertilsson@regionvasterbotten.se::f6e9081e-8cf2-4f27-950f-2c18f030afa2" providerId="AD" clId="Web-{72277316-34C0-476E-AAFA-6A4AFF9D52A6}" dt="2022-05-19T11:06:42.177" v="934" actId="1076"/>
          <ac:picMkLst>
            <pc:docMk/>
            <pc:sldMk cId="1392243190" sldId="317"/>
            <ac:picMk id="45" creationId="{567566AF-E3B5-C39F-25EF-C4507A738FD2}"/>
          </ac:picMkLst>
        </pc:picChg>
      </pc:sldChg>
    </pc:docChg>
  </pc:docChgLst>
  <pc:docChgLst>
    <pc:chgData name="Victoria Bertilsson" userId="f6e9081e-8cf2-4f27-950f-2c18f030afa2" providerId="ADAL" clId="{AC4352A1-0251-4693-9AB4-2B71AC9C8A7B}"/>
    <pc:docChg chg="undo custSel addSld delSld modSld">
      <pc:chgData name="Victoria Bertilsson" userId="f6e9081e-8cf2-4f27-950f-2c18f030afa2" providerId="ADAL" clId="{AC4352A1-0251-4693-9AB4-2B71AC9C8A7B}" dt="2022-02-28T07:26:46.694" v="568"/>
      <pc:docMkLst>
        <pc:docMk/>
      </pc:docMkLst>
      <pc:sldChg chg="add del">
        <pc:chgData name="Victoria Bertilsson" userId="f6e9081e-8cf2-4f27-950f-2c18f030afa2" providerId="ADAL" clId="{AC4352A1-0251-4693-9AB4-2B71AC9C8A7B}" dt="2022-02-25T13:54:03.546" v="496"/>
        <pc:sldMkLst>
          <pc:docMk/>
          <pc:sldMk cId="391914974" sldId="256"/>
        </pc:sldMkLst>
      </pc:sldChg>
      <pc:sldChg chg="del">
        <pc:chgData name="Victoria Bertilsson" userId="f6e9081e-8cf2-4f27-950f-2c18f030afa2" providerId="ADAL" clId="{AC4352A1-0251-4693-9AB4-2B71AC9C8A7B}" dt="2022-02-25T13:41:43.300" v="26" actId="2696"/>
        <pc:sldMkLst>
          <pc:docMk/>
          <pc:sldMk cId="2284809239" sldId="284"/>
        </pc:sldMkLst>
      </pc:sldChg>
      <pc:sldChg chg="addSp delSp modSp mod">
        <pc:chgData name="Victoria Bertilsson" userId="f6e9081e-8cf2-4f27-950f-2c18f030afa2" providerId="ADAL" clId="{AC4352A1-0251-4693-9AB4-2B71AC9C8A7B}" dt="2022-02-25T13:42:07.241" v="27" actId="1076"/>
        <pc:sldMkLst>
          <pc:docMk/>
          <pc:sldMk cId="1999279364" sldId="285"/>
        </pc:sldMkLst>
        <pc:spChg chg="mod">
          <ac:chgData name="Victoria Bertilsson" userId="f6e9081e-8cf2-4f27-950f-2c18f030afa2" providerId="ADAL" clId="{AC4352A1-0251-4693-9AB4-2B71AC9C8A7B}" dt="2022-02-25T13:42:07.241" v="27" actId="1076"/>
          <ac:spMkLst>
            <pc:docMk/>
            <pc:sldMk cId="1999279364" sldId="285"/>
            <ac:spMk id="11" creationId="{118CD908-A493-4C5C-8C93-87488CD7BE24}"/>
          </ac:spMkLst>
        </pc:spChg>
        <pc:spChg chg="mod">
          <ac:chgData name="Victoria Bertilsson" userId="f6e9081e-8cf2-4f27-950f-2c18f030afa2" providerId="ADAL" clId="{AC4352A1-0251-4693-9AB4-2B71AC9C8A7B}" dt="2022-02-25T13:42:07.241" v="27" actId="1076"/>
          <ac:spMkLst>
            <pc:docMk/>
            <pc:sldMk cId="1999279364" sldId="285"/>
            <ac:spMk id="12" creationId="{F90748A9-79B2-402D-A008-E21B79334CCC}"/>
          </ac:spMkLst>
        </pc:spChg>
        <pc:spChg chg="mod">
          <ac:chgData name="Victoria Bertilsson" userId="f6e9081e-8cf2-4f27-950f-2c18f030afa2" providerId="ADAL" clId="{AC4352A1-0251-4693-9AB4-2B71AC9C8A7B}" dt="2022-02-25T13:42:07.241" v="27" actId="1076"/>
          <ac:spMkLst>
            <pc:docMk/>
            <pc:sldMk cId="1999279364" sldId="285"/>
            <ac:spMk id="13" creationId="{9DCB2402-71F0-418B-B8D6-CF677D908A9F}"/>
          </ac:spMkLst>
        </pc:spChg>
        <pc:spChg chg="del">
          <ac:chgData name="Victoria Bertilsson" userId="f6e9081e-8cf2-4f27-950f-2c18f030afa2" providerId="ADAL" clId="{AC4352A1-0251-4693-9AB4-2B71AC9C8A7B}" dt="2022-02-25T13:35:24.236" v="0" actId="478"/>
          <ac:spMkLst>
            <pc:docMk/>
            <pc:sldMk cId="1999279364" sldId="285"/>
            <ac:spMk id="15" creationId="{A3AF39AF-D28D-45BF-B355-72836320BEE4}"/>
          </ac:spMkLst>
        </pc:spChg>
        <pc:spChg chg="del">
          <ac:chgData name="Victoria Bertilsson" userId="f6e9081e-8cf2-4f27-950f-2c18f030afa2" providerId="ADAL" clId="{AC4352A1-0251-4693-9AB4-2B71AC9C8A7B}" dt="2022-02-25T13:35:41.192" v="3" actId="478"/>
          <ac:spMkLst>
            <pc:docMk/>
            <pc:sldMk cId="1999279364" sldId="285"/>
            <ac:spMk id="16" creationId="{C1C04E99-2A61-42D8-A92A-AA52A9123A81}"/>
          </ac:spMkLst>
        </pc:spChg>
        <pc:spChg chg="del">
          <ac:chgData name="Victoria Bertilsson" userId="f6e9081e-8cf2-4f27-950f-2c18f030afa2" providerId="ADAL" clId="{AC4352A1-0251-4693-9AB4-2B71AC9C8A7B}" dt="2022-02-25T13:39:30.199" v="9" actId="478"/>
          <ac:spMkLst>
            <pc:docMk/>
            <pc:sldMk cId="1999279364" sldId="285"/>
            <ac:spMk id="17" creationId="{E88AE0A4-A71E-4287-9B41-2A540C41A7A1}"/>
          </ac:spMkLst>
        </pc:spChg>
        <pc:spChg chg="del">
          <ac:chgData name="Victoria Bertilsson" userId="f6e9081e-8cf2-4f27-950f-2c18f030afa2" providerId="ADAL" clId="{AC4352A1-0251-4693-9AB4-2B71AC9C8A7B}" dt="2022-02-25T13:39:31.721" v="10" actId="478"/>
          <ac:spMkLst>
            <pc:docMk/>
            <pc:sldMk cId="1999279364" sldId="285"/>
            <ac:spMk id="18" creationId="{5AC21494-D310-483E-93BA-E690A87453E5}"/>
          </ac:spMkLst>
        </pc:spChg>
        <pc:picChg chg="mod">
          <ac:chgData name="Victoria Bertilsson" userId="f6e9081e-8cf2-4f27-950f-2c18f030afa2" providerId="ADAL" clId="{AC4352A1-0251-4693-9AB4-2B71AC9C8A7B}" dt="2022-02-25T13:42:07.241" v="27" actId="1076"/>
          <ac:picMkLst>
            <pc:docMk/>
            <pc:sldMk cId="1999279364" sldId="285"/>
            <ac:picMk id="6" creationId="{1BF41866-A4B2-4CE4-A244-C836090C9D5F}"/>
          </ac:picMkLst>
        </pc:picChg>
        <pc:picChg chg="mod">
          <ac:chgData name="Victoria Bertilsson" userId="f6e9081e-8cf2-4f27-950f-2c18f030afa2" providerId="ADAL" clId="{AC4352A1-0251-4693-9AB4-2B71AC9C8A7B}" dt="2022-02-25T13:42:07.241" v="27" actId="1076"/>
          <ac:picMkLst>
            <pc:docMk/>
            <pc:sldMk cId="1999279364" sldId="285"/>
            <ac:picMk id="8" creationId="{D8169D67-C34D-42AD-8453-C5481BD379C9}"/>
          </ac:picMkLst>
        </pc:picChg>
        <pc:picChg chg="mod">
          <ac:chgData name="Victoria Bertilsson" userId="f6e9081e-8cf2-4f27-950f-2c18f030afa2" providerId="ADAL" clId="{AC4352A1-0251-4693-9AB4-2B71AC9C8A7B}" dt="2022-02-25T13:42:07.241" v="27" actId="1076"/>
          <ac:picMkLst>
            <pc:docMk/>
            <pc:sldMk cId="1999279364" sldId="285"/>
            <ac:picMk id="10" creationId="{6A9892D1-E643-470F-BFBD-2274C6A49247}"/>
          </ac:picMkLst>
        </pc:picChg>
        <pc:cxnChg chg="add mod">
          <ac:chgData name="Victoria Bertilsson" userId="f6e9081e-8cf2-4f27-950f-2c18f030afa2" providerId="ADAL" clId="{AC4352A1-0251-4693-9AB4-2B71AC9C8A7B}" dt="2022-02-25T13:42:07.241" v="27" actId="1076"/>
          <ac:cxnSpMkLst>
            <pc:docMk/>
            <pc:sldMk cId="1999279364" sldId="285"/>
            <ac:cxnSpMk id="5" creationId="{1E9F4339-E258-48F5-AED1-D4AB29CE8E36}"/>
          </ac:cxnSpMkLst>
        </pc:cxnChg>
        <pc:cxnChg chg="add mod">
          <ac:chgData name="Victoria Bertilsson" userId="f6e9081e-8cf2-4f27-950f-2c18f030afa2" providerId="ADAL" clId="{AC4352A1-0251-4693-9AB4-2B71AC9C8A7B}" dt="2022-02-25T13:42:07.241" v="27" actId="1076"/>
          <ac:cxnSpMkLst>
            <pc:docMk/>
            <pc:sldMk cId="1999279364" sldId="285"/>
            <ac:cxnSpMk id="19" creationId="{C74493C5-3238-4DCA-A26E-978DC3F0F745}"/>
          </ac:cxnSpMkLst>
        </pc:cxnChg>
        <pc:cxnChg chg="add mod">
          <ac:chgData name="Victoria Bertilsson" userId="f6e9081e-8cf2-4f27-950f-2c18f030afa2" providerId="ADAL" clId="{AC4352A1-0251-4693-9AB4-2B71AC9C8A7B}" dt="2022-02-25T13:42:07.241" v="27" actId="1076"/>
          <ac:cxnSpMkLst>
            <pc:docMk/>
            <pc:sldMk cId="1999279364" sldId="285"/>
            <ac:cxnSpMk id="22" creationId="{B9148A46-3EEA-40B7-A8B4-B025EE489922}"/>
          </ac:cxnSpMkLst>
        </pc:cxnChg>
        <pc:cxnChg chg="add mod">
          <ac:chgData name="Victoria Bertilsson" userId="f6e9081e-8cf2-4f27-950f-2c18f030afa2" providerId="ADAL" clId="{AC4352A1-0251-4693-9AB4-2B71AC9C8A7B}" dt="2022-02-25T13:42:07.241" v="27" actId="1076"/>
          <ac:cxnSpMkLst>
            <pc:docMk/>
            <pc:sldMk cId="1999279364" sldId="285"/>
            <ac:cxnSpMk id="23" creationId="{271193C3-B59F-41BF-92F7-D4F9347F8A54}"/>
          </ac:cxnSpMkLst>
        </pc:cxnChg>
      </pc:sldChg>
      <pc:sldChg chg="modSp mod modCm">
        <pc:chgData name="Victoria Bertilsson" userId="f6e9081e-8cf2-4f27-950f-2c18f030afa2" providerId="ADAL" clId="{AC4352A1-0251-4693-9AB4-2B71AC9C8A7B}" dt="2022-02-28T07:26:31.646" v="567" actId="1076"/>
        <pc:sldMkLst>
          <pc:docMk/>
          <pc:sldMk cId="748508918" sldId="286"/>
        </pc:sldMkLst>
        <pc:spChg chg="mod">
          <ac:chgData name="Victoria Bertilsson" userId="f6e9081e-8cf2-4f27-950f-2c18f030afa2" providerId="ADAL" clId="{AC4352A1-0251-4693-9AB4-2B71AC9C8A7B}" dt="2022-02-28T07:26:31.646" v="567" actId="1076"/>
          <ac:spMkLst>
            <pc:docMk/>
            <pc:sldMk cId="748508918" sldId="286"/>
            <ac:spMk id="14" creationId="{7F29EC4E-EC33-4B73-BEBA-F8595694B9AB}"/>
          </ac:spMkLst>
        </pc:spChg>
      </pc:sldChg>
      <pc:sldChg chg="addSp delSp modSp mod delCm modCm">
        <pc:chgData name="Victoria Bertilsson" userId="f6e9081e-8cf2-4f27-950f-2c18f030afa2" providerId="ADAL" clId="{AC4352A1-0251-4693-9AB4-2B71AC9C8A7B}" dt="2022-02-28T07:26:46.694" v="568"/>
        <pc:sldMkLst>
          <pc:docMk/>
          <pc:sldMk cId="3575871" sldId="287"/>
        </pc:sldMkLst>
        <pc:spChg chg="add del mod">
          <ac:chgData name="Victoria Bertilsson" userId="f6e9081e-8cf2-4f27-950f-2c18f030afa2" providerId="ADAL" clId="{AC4352A1-0251-4693-9AB4-2B71AC9C8A7B}" dt="2022-02-25T13:49:29.948" v="63" actId="478"/>
          <ac:spMkLst>
            <pc:docMk/>
            <pc:sldMk cId="3575871" sldId="287"/>
            <ac:spMk id="2" creationId="{EAC7C344-73CA-44A1-B5DA-3271A13E2AFA}"/>
          </ac:spMkLst>
        </pc:spChg>
        <pc:spChg chg="add del">
          <ac:chgData name="Victoria Bertilsson" userId="f6e9081e-8cf2-4f27-950f-2c18f030afa2" providerId="ADAL" clId="{AC4352A1-0251-4693-9AB4-2B71AC9C8A7B}" dt="2022-02-25T13:49:46.481" v="67"/>
          <ac:spMkLst>
            <pc:docMk/>
            <pc:sldMk cId="3575871" sldId="287"/>
            <ac:spMk id="3" creationId="{B6976746-9E20-40F2-A331-CA154E88F809}"/>
          </ac:spMkLst>
        </pc:spChg>
        <pc:spChg chg="add del mod">
          <ac:chgData name="Victoria Bertilsson" userId="f6e9081e-8cf2-4f27-950f-2c18f030afa2" providerId="ADAL" clId="{AC4352A1-0251-4693-9AB4-2B71AC9C8A7B}" dt="2022-02-25T13:50:36.259" v="165" actId="1076"/>
          <ac:spMkLst>
            <pc:docMk/>
            <pc:sldMk cId="3575871" sldId="287"/>
            <ac:spMk id="4" creationId="{06E47666-551F-463F-AF1F-80FD4BEA441F}"/>
          </ac:spMkLst>
        </pc:spChg>
        <pc:spChg chg="add del mod">
          <ac:chgData name="Victoria Bertilsson" userId="f6e9081e-8cf2-4f27-950f-2c18f030afa2" providerId="ADAL" clId="{AC4352A1-0251-4693-9AB4-2B71AC9C8A7B}" dt="2022-02-25T13:50:31.501" v="163" actId="478"/>
          <ac:spMkLst>
            <pc:docMk/>
            <pc:sldMk cId="3575871" sldId="287"/>
            <ac:spMk id="7" creationId="{82406982-E8BF-40C5-B510-7B43489F0BD7}"/>
          </ac:spMkLst>
        </pc:spChg>
        <pc:spChg chg="add del mod">
          <ac:chgData name="Victoria Bertilsson" userId="f6e9081e-8cf2-4f27-950f-2c18f030afa2" providerId="ADAL" clId="{AC4352A1-0251-4693-9AB4-2B71AC9C8A7B}" dt="2022-02-25T13:49:56.271" v="73" actId="478"/>
          <ac:spMkLst>
            <pc:docMk/>
            <pc:sldMk cId="3575871" sldId="287"/>
            <ac:spMk id="8" creationId="{BDB4ED50-36CB-41C2-B061-EA1752849510}"/>
          </ac:spMkLst>
        </pc:spChg>
        <pc:spChg chg="mod">
          <ac:chgData name="Victoria Bertilsson" userId="f6e9081e-8cf2-4f27-950f-2c18f030afa2" providerId="ADAL" clId="{AC4352A1-0251-4693-9AB4-2B71AC9C8A7B}" dt="2022-02-25T13:50:34.195" v="164" actId="1076"/>
          <ac:spMkLst>
            <pc:docMk/>
            <pc:sldMk cId="3575871" sldId="287"/>
            <ac:spMk id="39" creationId="{77672320-FB8A-4B46-AE32-667772795D2E}"/>
          </ac:spMkLst>
        </pc:spChg>
        <pc:picChg chg="add">
          <ac:chgData name="Victoria Bertilsson" userId="f6e9081e-8cf2-4f27-950f-2c18f030afa2" providerId="ADAL" clId="{AC4352A1-0251-4693-9AB4-2B71AC9C8A7B}" dt="2022-02-25T13:48:55.576" v="52"/>
          <ac:picMkLst>
            <pc:docMk/>
            <pc:sldMk cId="3575871" sldId="287"/>
            <ac:picMk id="1026" creationId="{AFA5BB3B-5397-4782-A459-79EC69537016}"/>
          </ac:picMkLst>
        </pc:picChg>
        <pc:picChg chg="add del">
          <ac:chgData name="Victoria Bertilsson" userId="f6e9081e-8cf2-4f27-950f-2c18f030afa2" providerId="ADAL" clId="{AC4352A1-0251-4693-9AB4-2B71AC9C8A7B}" dt="2022-02-25T13:49:23.756" v="61" actId="478"/>
          <ac:picMkLst>
            <pc:docMk/>
            <pc:sldMk cId="3575871" sldId="287"/>
            <ac:picMk id="1027" creationId="{D4F86701-7A38-430D-AD7A-7B434F4FDCD5}"/>
          </ac:picMkLst>
        </pc:picChg>
        <pc:picChg chg="add del">
          <ac:chgData name="Victoria Bertilsson" userId="f6e9081e-8cf2-4f27-950f-2c18f030afa2" providerId="ADAL" clId="{AC4352A1-0251-4693-9AB4-2B71AC9C8A7B}" dt="2022-02-25T13:49:22.419" v="60" actId="478"/>
          <ac:picMkLst>
            <pc:docMk/>
            <pc:sldMk cId="3575871" sldId="287"/>
            <ac:picMk id="1028" creationId="{1E6AEF76-8B46-402B-81B2-5307EEE1A4A5}"/>
          </ac:picMkLst>
        </pc:picChg>
        <pc:picChg chg="add del">
          <ac:chgData name="Victoria Bertilsson" userId="f6e9081e-8cf2-4f27-950f-2c18f030afa2" providerId="ADAL" clId="{AC4352A1-0251-4693-9AB4-2B71AC9C8A7B}" dt="2022-02-25T13:49:46.481" v="67"/>
          <ac:picMkLst>
            <pc:docMk/>
            <pc:sldMk cId="3575871" sldId="287"/>
            <ac:picMk id="1030" creationId="{AFA65E01-EB13-480F-A33B-19666443052A}"/>
          </ac:picMkLst>
        </pc:picChg>
        <pc:picChg chg="add del">
          <ac:chgData name="Victoria Bertilsson" userId="f6e9081e-8cf2-4f27-950f-2c18f030afa2" providerId="ADAL" clId="{AC4352A1-0251-4693-9AB4-2B71AC9C8A7B}" dt="2022-02-25T13:49:46.481" v="67"/>
          <ac:picMkLst>
            <pc:docMk/>
            <pc:sldMk cId="3575871" sldId="287"/>
            <ac:picMk id="1031" creationId="{FE580C05-F269-4E66-839B-ECDE920ED6AD}"/>
          </ac:picMkLst>
        </pc:picChg>
        <pc:picChg chg="add del">
          <ac:chgData name="Victoria Bertilsson" userId="f6e9081e-8cf2-4f27-950f-2c18f030afa2" providerId="ADAL" clId="{AC4352A1-0251-4693-9AB4-2B71AC9C8A7B}" dt="2022-02-25T13:49:46.481" v="67"/>
          <ac:picMkLst>
            <pc:docMk/>
            <pc:sldMk cId="3575871" sldId="287"/>
            <ac:picMk id="1032" creationId="{4020550F-532C-4E91-803C-297B55827D52}"/>
          </ac:picMkLst>
        </pc:picChg>
        <pc:picChg chg="add del">
          <ac:chgData name="Victoria Bertilsson" userId="f6e9081e-8cf2-4f27-950f-2c18f030afa2" providerId="ADAL" clId="{AC4352A1-0251-4693-9AB4-2B71AC9C8A7B}" dt="2022-02-25T13:49:56.271" v="73" actId="478"/>
          <ac:picMkLst>
            <pc:docMk/>
            <pc:sldMk cId="3575871" sldId="287"/>
            <ac:picMk id="1034" creationId="{F61C7B05-6D9B-4A98-A0CA-29AE6013E709}"/>
          </ac:picMkLst>
        </pc:picChg>
        <pc:picChg chg="add del">
          <ac:chgData name="Victoria Bertilsson" userId="f6e9081e-8cf2-4f27-950f-2c18f030afa2" providerId="ADAL" clId="{AC4352A1-0251-4693-9AB4-2B71AC9C8A7B}" dt="2022-02-25T13:50:26.309" v="161" actId="478"/>
          <ac:picMkLst>
            <pc:docMk/>
            <pc:sldMk cId="3575871" sldId="287"/>
            <ac:picMk id="1035" creationId="{9C7B0E37-7886-4130-884F-9BE6B63B3D9F}"/>
          </ac:picMkLst>
        </pc:picChg>
        <pc:picChg chg="add del">
          <ac:chgData name="Victoria Bertilsson" userId="f6e9081e-8cf2-4f27-950f-2c18f030afa2" providerId="ADAL" clId="{AC4352A1-0251-4693-9AB4-2B71AC9C8A7B}" dt="2022-02-25T13:50:24.877" v="160" actId="478"/>
          <ac:picMkLst>
            <pc:docMk/>
            <pc:sldMk cId="3575871" sldId="287"/>
            <ac:picMk id="1036" creationId="{8407351F-DFF5-49E3-9DC3-53FE3888F968}"/>
          </ac:picMkLst>
        </pc:picChg>
        <pc:cxnChg chg="add del mod">
          <ac:chgData name="Victoria Bertilsson" userId="f6e9081e-8cf2-4f27-950f-2c18f030afa2" providerId="ADAL" clId="{AC4352A1-0251-4693-9AB4-2B71AC9C8A7B}" dt="2022-02-25T13:47:30.616" v="29" actId="478"/>
          <ac:cxnSpMkLst>
            <pc:docMk/>
            <pc:sldMk cId="3575871" sldId="287"/>
            <ac:cxnSpMk id="5" creationId="{D5E91A8D-D867-4E10-835F-FA44FF0C2018}"/>
          </ac:cxnSpMkLst>
        </pc:cxnChg>
        <pc:cxnChg chg="add del mod">
          <ac:chgData name="Victoria Bertilsson" userId="f6e9081e-8cf2-4f27-950f-2c18f030afa2" providerId="ADAL" clId="{AC4352A1-0251-4693-9AB4-2B71AC9C8A7B}" dt="2022-02-25T13:47:30.616" v="29" actId="478"/>
          <ac:cxnSpMkLst>
            <pc:docMk/>
            <pc:sldMk cId="3575871" sldId="287"/>
            <ac:cxnSpMk id="6" creationId="{E8BAAD67-F6CF-43B0-B023-C847F4915E19}"/>
          </ac:cxnSpMkLst>
        </pc:cxnChg>
      </pc:sldChg>
      <pc:sldChg chg="modSp new mod">
        <pc:chgData name="Victoria Bertilsson" userId="f6e9081e-8cf2-4f27-950f-2c18f030afa2" providerId="ADAL" clId="{AC4352A1-0251-4693-9AB4-2B71AC9C8A7B}" dt="2022-02-25T13:52:43.073" v="494" actId="403"/>
        <pc:sldMkLst>
          <pc:docMk/>
          <pc:sldMk cId="3074236681" sldId="288"/>
        </pc:sldMkLst>
        <pc:spChg chg="mod">
          <ac:chgData name="Victoria Bertilsson" userId="f6e9081e-8cf2-4f27-950f-2c18f030afa2" providerId="ADAL" clId="{AC4352A1-0251-4693-9AB4-2B71AC9C8A7B}" dt="2022-02-25T13:51:16.998" v="194" actId="20577"/>
          <ac:spMkLst>
            <pc:docMk/>
            <pc:sldMk cId="3074236681" sldId="288"/>
            <ac:spMk id="2" creationId="{68A61B52-F466-4C20-B6FD-95F24164F831}"/>
          </ac:spMkLst>
        </pc:spChg>
        <pc:spChg chg="mod">
          <ac:chgData name="Victoria Bertilsson" userId="f6e9081e-8cf2-4f27-950f-2c18f030afa2" providerId="ADAL" clId="{AC4352A1-0251-4693-9AB4-2B71AC9C8A7B}" dt="2022-02-25T13:52:43.073" v="494" actId="403"/>
          <ac:spMkLst>
            <pc:docMk/>
            <pc:sldMk cId="3074236681" sldId="288"/>
            <ac:spMk id="3" creationId="{C85B499E-23A2-4CD8-9774-090D0AED9FF2}"/>
          </ac:spMkLst>
        </pc:spChg>
      </pc:sldChg>
      <pc:sldChg chg="new del">
        <pc:chgData name="Victoria Bertilsson" userId="f6e9081e-8cf2-4f27-950f-2c18f030afa2" providerId="ADAL" clId="{AC4352A1-0251-4693-9AB4-2B71AC9C8A7B}" dt="2022-02-25T13:51:08.693" v="167" actId="2696"/>
        <pc:sldMkLst>
          <pc:docMk/>
          <pc:sldMk cId="3608301297" sldId="288"/>
        </pc:sldMkLst>
      </pc:sldChg>
      <pc:sldMasterChg chg="delSldLayout">
        <pc:chgData name="Victoria Bertilsson" userId="f6e9081e-8cf2-4f27-950f-2c18f030afa2" providerId="ADAL" clId="{AC4352A1-0251-4693-9AB4-2B71AC9C8A7B}" dt="2022-02-25T13:53:57.241" v="495" actId="2696"/>
        <pc:sldMasterMkLst>
          <pc:docMk/>
          <pc:sldMasterMk cId="807965204" sldId="2147483648"/>
        </pc:sldMasterMkLst>
        <pc:sldLayoutChg chg="del">
          <pc:chgData name="Victoria Bertilsson" userId="f6e9081e-8cf2-4f27-950f-2c18f030afa2" providerId="ADAL" clId="{AC4352A1-0251-4693-9AB4-2B71AC9C8A7B}" dt="2022-02-25T13:53:57.241" v="495" actId="2696"/>
          <pc:sldLayoutMkLst>
            <pc:docMk/>
            <pc:sldMasterMk cId="807965204" sldId="2147483648"/>
            <pc:sldLayoutMk cId="3426197066" sldId="2147483663"/>
          </pc:sldLayoutMkLst>
        </pc:sldLayoutChg>
      </pc:sldMasterChg>
    </pc:docChg>
  </pc:docChgLst>
  <pc:docChgLst>
    <pc:chgData name="Victoria Bertilsson" userId="S::victoria.bertilsson@regionvasterbotten.se::f6e9081e-8cf2-4f27-950f-2c18f030afa2" providerId="AD" clId="Web-{99EDA863-97F6-4501-B10B-32B41DDEA092}"/>
    <pc:docChg chg="addSld delSld modSld sldOrd">
      <pc:chgData name="Victoria Bertilsson" userId="S::victoria.bertilsson@regionvasterbotten.se::f6e9081e-8cf2-4f27-950f-2c18f030afa2" providerId="AD" clId="Web-{99EDA863-97F6-4501-B10B-32B41DDEA092}" dt="2022-05-18T14:51:16.354" v="585"/>
      <pc:docMkLst>
        <pc:docMk/>
      </pc:docMkLst>
      <pc:sldChg chg="del">
        <pc:chgData name="Victoria Bertilsson" userId="S::victoria.bertilsson@regionvasterbotten.se::f6e9081e-8cf2-4f27-950f-2c18f030afa2" providerId="AD" clId="Web-{99EDA863-97F6-4501-B10B-32B41DDEA092}" dt="2022-05-18T14:24:05.605" v="284"/>
        <pc:sldMkLst>
          <pc:docMk/>
          <pc:sldMk cId="76139518" sldId="257"/>
        </pc:sldMkLst>
      </pc:sldChg>
      <pc:sldChg chg="modSp ord">
        <pc:chgData name="Victoria Bertilsson" userId="S::victoria.bertilsson@regionvasterbotten.se::f6e9081e-8cf2-4f27-950f-2c18f030afa2" providerId="AD" clId="Web-{99EDA863-97F6-4501-B10B-32B41DDEA092}" dt="2022-05-18T14:29:22.333" v="321" actId="20577"/>
        <pc:sldMkLst>
          <pc:docMk/>
          <pc:sldMk cId="1999279364" sldId="285"/>
        </pc:sldMkLst>
        <pc:spChg chg="mod">
          <ac:chgData name="Victoria Bertilsson" userId="S::victoria.bertilsson@regionvasterbotten.se::f6e9081e-8cf2-4f27-950f-2c18f030afa2" providerId="AD" clId="Web-{99EDA863-97F6-4501-B10B-32B41DDEA092}" dt="2022-05-18T14:29:22.333" v="321" actId="20577"/>
          <ac:spMkLst>
            <pc:docMk/>
            <pc:sldMk cId="1999279364" sldId="285"/>
            <ac:spMk id="2" creationId="{97ADC51F-F00B-425D-A6B1-E7778EA6625C}"/>
          </ac:spMkLst>
        </pc:spChg>
        <pc:spChg chg="mod">
          <ac:chgData name="Victoria Bertilsson" userId="S::victoria.bertilsson@regionvasterbotten.se::f6e9081e-8cf2-4f27-950f-2c18f030afa2" providerId="AD" clId="Web-{99EDA863-97F6-4501-B10B-32B41DDEA092}" dt="2022-05-18T14:27:29.095" v="311" actId="20577"/>
          <ac:spMkLst>
            <pc:docMk/>
            <pc:sldMk cId="1999279364" sldId="285"/>
            <ac:spMk id="12" creationId="{F90748A9-79B2-402D-A008-E21B79334CCC}"/>
          </ac:spMkLst>
        </pc:spChg>
        <pc:spChg chg="mod">
          <ac:chgData name="Victoria Bertilsson" userId="S::victoria.bertilsson@regionvasterbotten.se::f6e9081e-8cf2-4f27-950f-2c18f030afa2" providerId="AD" clId="Web-{99EDA863-97F6-4501-B10B-32B41DDEA092}" dt="2022-05-18T14:27:39.924" v="313" actId="20577"/>
          <ac:spMkLst>
            <pc:docMk/>
            <pc:sldMk cId="1999279364" sldId="285"/>
            <ac:spMk id="13" creationId="{9DCB2402-71F0-418B-B8D6-CF677D908A9F}"/>
          </ac:spMkLst>
        </pc:spChg>
      </pc:sldChg>
      <pc:sldChg chg="modSp del ord">
        <pc:chgData name="Victoria Bertilsson" userId="S::victoria.bertilsson@regionvasterbotten.se::f6e9081e-8cf2-4f27-950f-2c18f030afa2" providerId="AD" clId="Web-{99EDA863-97F6-4501-B10B-32B41DDEA092}" dt="2022-05-18T14:35:56.344" v="358"/>
        <pc:sldMkLst>
          <pc:docMk/>
          <pc:sldMk cId="748508918" sldId="286"/>
        </pc:sldMkLst>
        <pc:spChg chg="mod">
          <ac:chgData name="Victoria Bertilsson" userId="S::victoria.bertilsson@regionvasterbotten.se::f6e9081e-8cf2-4f27-950f-2c18f030afa2" providerId="AD" clId="Web-{99EDA863-97F6-4501-B10B-32B41DDEA092}" dt="2022-05-18T14:14:08.792" v="249" actId="20577"/>
          <ac:spMkLst>
            <pc:docMk/>
            <pc:sldMk cId="748508918" sldId="286"/>
            <ac:spMk id="2" creationId="{97ADC51F-F00B-425D-A6B1-E7778EA6625C}"/>
          </ac:spMkLst>
        </pc:spChg>
      </pc:sldChg>
      <pc:sldChg chg="del ord">
        <pc:chgData name="Victoria Bertilsson" userId="S::victoria.bertilsson@regionvasterbotten.se::f6e9081e-8cf2-4f27-950f-2c18f030afa2" providerId="AD" clId="Web-{99EDA863-97F6-4501-B10B-32B41DDEA092}" dt="2022-05-18T14:22:08.680" v="255"/>
        <pc:sldMkLst>
          <pc:docMk/>
          <pc:sldMk cId="2108489840" sldId="290"/>
        </pc:sldMkLst>
      </pc:sldChg>
      <pc:sldChg chg="modSp delCm modCm">
        <pc:chgData name="Victoria Bertilsson" userId="S::victoria.bertilsson@regionvasterbotten.se::f6e9081e-8cf2-4f27-950f-2c18f030afa2" providerId="AD" clId="Web-{99EDA863-97F6-4501-B10B-32B41DDEA092}" dt="2022-05-18T14:04:53.417" v="24" actId="20577"/>
        <pc:sldMkLst>
          <pc:docMk/>
          <pc:sldMk cId="801436692" sldId="293"/>
        </pc:sldMkLst>
        <pc:spChg chg="mod">
          <ac:chgData name="Victoria Bertilsson" userId="S::victoria.bertilsson@regionvasterbotten.se::f6e9081e-8cf2-4f27-950f-2c18f030afa2" providerId="AD" clId="Web-{99EDA863-97F6-4501-B10B-32B41DDEA092}" dt="2022-05-18T14:04:53.417" v="24" actId="20577"/>
          <ac:spMkLst>
            <pc:docMk/>
            <pc:sldMk cId="801436692" sldId="293"/>
            <ac:spMk id="3" creationId="{066FE704-95F5-4765-A8DC-0735EBDAFD25}"/>
          </ac:spMkLst>
        </pc:spChg>
      </pc:sldChg>
      <pc:sldChg chg="modSp delCm modNotes">
        <pc:chgData name="Victoria Bertilsson" userId="S::victoria.bertilsson@regionvasterbotten.se::f6e9081e-8cf2-4f27-950f-2c18f030afa2" providerId="AD" clId="Web-{99EDA863-97F6-4501-B10B-32B41DDEA092}" dt="2022-05-18T14:40:15.351" v="506"/>
        <pc:sldMkLst>
          <pc:docMk/>
          <pc:sldMk cId="3532711021" sldId="294"/>
        </pc:sldMkLst>
        <pc:spChg chg="mod">
          <ac:chgData name="Victoria Bertilsson" userId="S::victoria.bertilsson@regionvasterbotten.se::f6e9081e-8cf2-4f27-950f-2c18f030afa2" providerId="AD" clId="Web-{99EDA863-97F6-4501-B10B-32B41DDEA092}" dt="2022-05-18T14:38:52.005" v="459" actId="20577"/>
          <ac:spMkLst>
            <pc:docMk/>
            <pc:sldMk cId="3532711021" sldId="294"/>
            <ac:spMk id="5" creationId="{F5838D5A-C82E-F882-CF0E-0893468F1251}"/>
          </ac:spMkLst>
        </pc:spChg>
      </pc:sldChg>
      <pc:sldChg chg="modSp delCm">
        <pc:chgData name="Victoria Bertilsson" userId="S::victoria.bertilsson@regionvasterbotten.se::f6e9081e-8cf2-4f27-950f-2c18f030afa2" providerId="AD" clId="Web-{99EDA863-97F6-4501-B10B-32B41DDEA092}" dt="2022-05-18T14:05:55.169" v="39"/>
        <pc:sldMkLst>
          <pc:docMk/>
          <pc:sldMk cId="44404574" sldId="296"/>
        </pc:sldMkLst>
        <pc:spChg chg="mod">
          <ac:chgData name="Victoria Bertilsson" userId="S::victoria.bertilsson@regionvasterbotten.se::f6e9081e-8cf2-4f27-950f-2c18f030afa2" providerId="AD" clId="Web-{99EDA863-97F6-4501-B10B-32B41DDEA092}" dt="2022-05-18T14:05:42.778" v="38" actId="20577"/>
          <ac:spMkLst>
            <pc:docMk/>
            <pc:sldMk cId="44404574" sldId="296"/>
            <ac:spMk id="2" creationId="{A2D4ED82-1CDC-43E0-81FA-5AD6F01368C0}"/>
          </ac:spMkLst>
        </pc:spChg>
      </pc:sldChg>
      <pc:sldChg chg="modSp">
        <pc:chgData name="Victoria Bertilsson" userId="S::victoria.bertilsson@regionvasterbotten.se::f6e9081e-8cf2-4f27-950f-2c18f030afa2" providerId="AD" clId="Web-{99EDA863-97F6-4501-B10B-32B41DDEA092}" dt="2022-05-18T14:40:53.711" v="526" actId="1076"/>
        <pc:sldMkLst>
          <pc:docMk/>
          <pc:sldMk cId="1249577388" sldId="297"/>
        </pc:sldMkLst>
        <pc:spChg chg="mod">
          <ac:chgData name="Victoria Bertilsson" userId="S::victoria.bertilsson@regionvasterbotten.se::f6e9081e-8cf2-4f27-950f-2c18f030afa2" providerId="AD" clId="Web-{99EDA863-97F6-4501-B10B-32B41DDEA092}" dt="2022-05-18T14:40:53.711" v="526" actId="1076"/>
          <ac:spMkLst>
            <pc:docMk/>
            <pc:sldMk cId="1249577388" sldId="297"/>
            <ac:spMk id="2" creationId="{A2D4ED82-1CDC-43E0-81FA-5AD6F01368C0}"/>
          </ac:spMkLst>
        </pc:spChg>
      </pc:sldChg>
      <pc:sldChg chg="modSp delCm modNotes">
        <pc:chgData name="Victoria Bertilsson" userId="S::victoria.bertilsson@regionvasterbotten.se::f6e9081e-8cf2-4f27-950f-2c18f030afa2" providerId="AD" clId="Web-{99EDA863-97F6-4501-B10B-32B41DDEA092}" dt="2022-05-18T14:13:11.946" v="234"/>
        <pc:sldMkLst>
          <pc:docMk/>
          <pc:sldMk cId="4133338948" sldId="303"/>
        </pc:sldMkLst>
        <pc:spChg chg="mod">
          <ac:chgData name="Victoria Bertilsson" userId="S::victoria.bertilsson@regionvasterbotten.se::f6e9081e-8cf2-4f27-950f-2c18f030afa2" providerId="AD" clId="Web-{99EDA863-97F6-4501-B10B-32B41DDEA092}" dt="2022-05-18T14:11:56.960" v="204" actId="20577"/>
          <ac:spMkLst>
            <pc:docMk/>
            <pc:sldMk cId="4133338948" sldId="303"/>
            <ac:spMk id="3" creationId="{71445711-7E78-0D55-7813-15CB664B3CC2}"/>
          </ac:spMkLst>
        </pc:spChg>
      </pc:sldChg>
      <pc:sldChg chg="modSp delCm">
        <pc:chgData name="Victoria Bertilsson" userId="S::victoria.bertilsson@regionvasterbotten.se::f6e9081e-8cf2-4f27-950f-2c18f030afa2" providerId="AD" clId="Web-{99EDA863-97F6-4501-B10B-32B41DDEA092}" dt="2022-05-18T14:08:20.720" v="116" actId="20577"/>
        <pc:sldMkLst>
          <pc:docMk/>
          <pc:sldMk cId="202141805" sldId="304"/>
        </pc:sldMkLst>
        <pc:spChg chg="mod">
          <ac:chgData name="Victoria Bertilsson" userId="S::victoria.bertilsson@regionvasterbotten.se::f6e9081e-8cf2-4f27-950f-2c18f030afa2" providerId="AD" clId="Web-{99EDA863-97F6-4501-B10B-32B41DDEA092}" dt="2022-05-18T14:08:20.720" v="116" actId="20577"/>
          <ac:spMkLst>
            <pc:docMk/>
            <pc:sldMk cId="202141805" sldId="304"/>
            <ac:spMk id="3" creationId="{5F9D65D9-02D3-5F3F-B80E-6805DE5A03FD}"/>
          </ac:spMkLst>
        </pc:spChg>
      </pc:sldChg>
      <pc:sldChg chg="add del addCm">
        <pc:chgData name="Victoria Bertilsson" userId="S::victoria.bertilsson@regionvasterbotten.se::f6e9081e-8cf2-4f27-950f-2c18f030afa2" providerId="AD" clId="Web-{99EDA863-97F6-4501-B10B-32B41DDEA092}" dt="2022-05-18T14:43:37.044" v="530"/>
        <pc:sldMkLst>
          <pc:docMk/>
          <pc:sldMk cId="69916072" sldId="305"/>
        </pc:sldMkLst>
      </pc:sldChg>
      <pc:sldChg chg="del">
        <pc:chgData name="Victoria Bertilsson" userId="S::victoria.bertilsson@regionvasterbotten.se::f6e9081e-8cf2-4f27-950f-2c18f030afa2" providerId="AD" clId="Web-{99EDA863-97F6-4501-B10B-32B41DDEA092}" dt="2022-05-18T14:47:21.628" v="531"/>
        <pc:sldMkLst>
          <pc:docMk/>
          <pc:sldMk cId="2912134074" sldId="306"/>
        </pc:sldMkLst>
      </pc:sldChg>
      <pc:sldChg chg="delSp ord modNotes">
        <pc:chgData name="Victoria Bertilsson" userId="S::victoria.bertilsson@regionvasterbotten.se::f6e9081e-8cf2-4f27-950f-2c18f030afa2" providerId="AD" clId="Web-{99EDA863-97F6-4501-B10B-32B41DDEA092}" dt="2022-05-18T14:33:50.590" v="356"/>
        <pc:sldMkLst>
          <pc:docMk/>
          <pc:sldMk cId="497482341" sldId="307"/>
        </pc:sldMkLst>
        <pc:spChg chg="del">
          <ac:chgData name="Victoria Bertilsson" userId="S::victoria.bertilsson@regionvasterbotten.se::f6e9081e-8cf2-4f27-950f-2c18f030afa2" providerId="AD" clId="Web-{99EDA863-97F6-4501-B10B-32B41DDEA092}" dt="2022-05-18T14:18:21.002" v="250"/>
          <ac:spMkLst>
            <pc:docMk/>
            <pc:sldMk cId="497482341" sldId="307"/>
            <ac:spMk id="10" creationId="{77D5BF91-3C2B-8BC1-8CB6-17D21A3E0E17}"/>
          </ac:spMkLst>
        </pc:spChg>
      </pc:sldChg>
      <pc:sldChg chg="ord">
        <pc:chgData name="Victoria Bertilsson" userId="S::victoria.bertilsson@regionvasterbotten.se::f6e9081e-8cf2-4f27-950f-2c18f030afa2" providerId="AD" clId="Web-{99EDA863-97F6-4501-B10B-32B41DDEA092}" dt="2022-05-18T14:20:08.724" v="252"/>
        <pc:sldMkLst>
          <pc:docMk/>
          <pc:sldMk cId="2953594416" sldId="309"/>
        </pc:sldMkLst>
      </pc:sldChg>
      <pc:sldChg chg="ord modNotes">
        <pc:chgData name="Victoria Bertilsson" userId="S::victoria.bertilsson@regionvasterbotten.se::f6e9081e-8cf2-4f27-950f-2c18f030afa2" providerId="AD" clId="Web-{99EDA863-97F6-4501-B10B-32B41DDEA092}" dt="2022-05-18T14:50:00.180" v="584"/>
        <pc:sldMkLst>
          <pc:docMk/>
          <pc:sldMk cId="2670049507" sldId="311"/>
        </pc:sldMkLst>
      </pc:sldChg>
      <pc:sldChg chg="modSp">
        <pc:chgData name="Victoria Bertilsson" userId="S::victoria.bertilsson@regionvasterbotten.se::f6e9081e-8cf2-4f27-950f-2c18f030afa2" providerId="AD" clId="Web-{99EDA863-97F6-4501-B10B-32B41DDEA092}" dt="2022-05-18T14:22:03.492" v="254" actId="20577"/>
        <pc:sldMkLst>
          <pc:docMk/>
          <pc:sldMk cId="3643298487" sldId="312"/>
        </pc:sldMkLst>
        <pc:spChg chg="mod">
          <ac:chgData name="Victoria Bertilsson" userId="S::victoria.bertilsson@regionvasterbotten.se::f6e9081e-8cf2-4f27-950f-2c18f030afa2" providerId="AD" clId="Web-{99EDA863-97F6-4501-B10B-32B41DDEA092}" dt="2022-05-18T14:22:03.492" v="254" actId="20577"/>
          <ac:spMkLst>
            <pc:docMk/>
            <pc:sldMk cId="3643298487" sldId="312"/>
            <ac:spMk id="15" creationId="{D0DA3CAC-5046-4C26-A8EB-5283B146E04D}"/>
          </ac:spMkLst>
        </pc:spChg>
      </pc:sldChg>
      <pc:sldChg chg="modSp ord">
        <pc:chgData name="Victoria Bertilsson" userId="S::victoria.bertilsson@regionvasterbotten.se::f6e9081e-8cf2-4f27-950f-2c18f030afa2" providerId="AD" clId="Web-{99EDA863-97F6-4501-B10B-32B41DDEA092}" dt="2022-05-18T14:23:49.995" v="283" actId="20577"/>
        <pc:sldMkLst>
          <pc:docMk/>
          <pc:sldMk cId="3859758730" sldId="313"/>
        </pc:sldMkLst>
        <pc:spChg chg="mod">
          <ac:chgData name="Victoria Bertilsson" userId="S::victoria.bertilsson@regionvasterbotten.se::f6e9081e-8cf2-4f27-950f-2c18f030afa2" providerId="AD" clId="Web-{99EDA863-97F6-4501-B10B-32B41DDEA092}" dt="2022-05-18T14:23:01.916" v="282" actId="20577"/>
          <ac:spMkLst>
            <pc:docMk/>
            <pc:sldMk cId="3859758730" sldId="313"/>
            <ac:spMk id="37" creationId="{D556A6C0-B827-475D-AEA6-BE37D835EE58}"/>
          </ac:spMkLst>
        </pc:spChg>
        <pc:spChg chg="mod">
          <ac:chgData name="Victoria Bertilsson" userId="S::victoria.bertilsson@regionvasterbotten.se::f6e9081e-8cf2-4f27-950f-2c18f030afa2" providerId="AD" clId="Web-{99EDA863-97F6-4501-B10B-32B41DDEA092}" dt="2022-05-18T14:23:49.995" v="283" actId="20577"/>
          <ac:spMkLst>
            <pc:docMk/>
            <pc:sldMk cId="3859758730" sldId="313"/>
            <ac:spMk id="39" creationId="{77672320-FB8A-4B46-AE32-667772795D2E}"/>
          </ac:spMkLst>
        </pc:spChg>
      </pc:sldChg>
      <pc:sldChg chg="addSp modSp ord addCm">
        <pc:chgData name="Victoria Bertilsson" userId="S::victoria.bertilsson@regionvasterbotten.se::f6e9081e-8cf2-4f27-950f-2c18f030afa2" providerId="AD" clId="Web-{99EDA863-97F6-4501-B10B-32B41DDEA092}" dt="2022-05-18T14:51:16.354" v="585"/>
        <pc:sldMkLst>
          <pc:docMk/>
          <pc:sldMk cId="3045048549" sldId="314"/>
        </pc:sldMkLst>
        <pc:spChg chg="mod">
          <ac:chgData name="Victoria Bertilsson" userId="S::victoria.bertilsson@regionvasterbotten.se::f6e9081e-8cf2-4f27-950f-2c18f030afa2" providerId="AD" clId="Web-{99EDA863-97F6-4501-B10B-32B41DDEA092}" dt="2022-05-18T14:37:39.128" v="380" actId="20577"/>
          <ac:spMkLst>
            <pc:docMk/>
            <pc:sldMk cId="3045048549" sldId="314"/>
            <ac:spMk id="2" creationId="{99F4BB2A-59FA-FE42-D66D-9E6E5464E1D4}"/>
          </ac:spMkLst>
        </pc:spChg>
        <pc:spChg chg="mod">
          <ac:chgData name="Victoria Bertilsson" userId="S::victoria.bertilsson@regionvasterbotten.se::f6e9081e-8cf2-4f27-950f-2c18f030afa2" providerId="AD" clId="Web-{99EDA863-97F6-4501-B10B-32B41DDEA092}" dt="2022-05-18T14:37:52.409" v="381" actId="20577"/>
          <ac:spMkLst>
            <pc:docMk/>
            <pc:sldMk cId="3045048549" sldId="314"/>
            <ac:spMk id="3" creationId="{19151A5E-6AF5-0813-7430-B47CE568DBD7}"/>
          </ac:spMkLst>
        </pc:spChg>
        <pc:spChg chg="add mod">
          <ac:chgData name="Victoria Bertilsson" userId="S::victoria.bertilsson@regionvasterbotten.se::f6e9081e-8cf2-4f27-950f-2c18f030afa2" providerId="AD" clId="Web-{99EDA863-97F6-4501-B10B-32B41DDEA092}" dt="2022-05-18T14:38:20.457" v="453" actId="20577"/>
          <ac:spMkLst>
            <pc:docMk/>
            <pc:sldMk cId="3045048549" sldId="314"/>
            <ac:spMk id="4" creationId="{F9EDD1A7-3DEF-2510-F127-8B61523E2927}"/>
          </ac:spMkLst>
        </pc:spChg>
      </pc:sldChg>
    </pc:docChg>
  </pc:docChgLst>
  <pc:docChgLst>
    <pc:chgData name="Victoria Bertilsson" userId="S::victoria.bertilsson@regionvasterbotten.se::f6e9081e-8cf2-4f27-950f-2c18f030afa2" providerId="AD" clId="Web-{644EB81A-3E1C-44C4-9EB7-F9C6DF1147BA}"/>
    <pc:docChg chg="addSld delSld modSld">
      <pc:chgData name="Victoria Bertilsson" userId="S::victoria.bertilsson@regionvasterbotten.se::f6e9081e-8cf2-4f27-950f-2c18f030afa2" providerId="AD" clId="Web-{644EB81A-3E1C-44C4-9EB7-F9C6DF1147BA}" dt="2022-03-04T08:33:03.434" v="12"/>
      <pc:docMkLst>
        <pc:docMk/>
      </pc:docMkLst>
      <pc:sldChg chg="add del">
        <pc:chgData name="Victoria Bertilsson" userId="S::victoria.bertilsson@regionvasterbotten.se::f6e9081e-8cf2-4f27-950f-2c18f030afa2" providerId="AD" clId="Web-{644EB81A-3E1C-44C4-9EB7-F9C6DF1147BA}" dt="2022-03-04T08:32:54.793" v="1"/>
        <pc:sldMkLst>
          <pc:docMk/>
          <pc:sldMk cId="748508918" sldId="286"/>
        </pc:sldMkLst>
      </pc:sldChg>
      <pc:sldChg chg="delSp add replId">
        <pc:chgData name="Victoria Bertilsson" userId="S::victoria.bertilsson@regionvasterbotten.se::f6e9081e-8cf2-4f27-950f-2c18f030afa2" providerId="AD" clId="Web-{644EB81A-3E1C-44C4-9EB7-F9C6DF1147BA}" dt="2022-03-04T08:33:03.434" v="12"/>
        <pc:sldMkLst>
          <pc:docMk/>
          <pc:sldMk cId="1081717517" sldId="289"/>
        </pc:sldMkLst>
        <pc:spChg chg="del">
          <ac:chgData name="Victoria Bertilsson" userId="S::victoria.bertilsson@regionvasterbotten.se::f6e9081e-8cf2-4f27-950f-2c18f030afa2" providerId="AD" clId="Web-{644EB81A-3E1C-44C4-9EB7-F9C6DF1147BA}" dt="2022-03-04T08:33:03.434" v="12"/>
          <ac:spMkLst>
            <pc:docMk/>
            <pc:sldMk cId="1081717517" sldId="289"/>
            <ac:spMk id="11" creationId="{118CD908-A493-4C5C-8C93-87488CD7BE24}"/>
          </ac:spMkLst>
        </pc:spChg>
        <pc:spChg chg="del">
          <ac:chgData name="Victoria Bertilsson" userId="S::victoria.bertilsson@regionvasterbotten.se::f6e9081e-8cf2-4f27-950f-2c18f030afa2" providerId="AD" clId="Web-{644EB81A-3E1C-44C4-9EB7-F9C6DF1147BA}" dt="2022-03-04T08:33:03.434" v="11"/>
          <ac:spMkLst>
            <pc:docMk/>
            <pc:sldMk cId="1081717517" sldId="289"/>
            <ac:spMk id="12" creationId="{F90748A9-79B2-402D-A008-E21B79334CCC}"/>
          </ac:spMkLst>
        </pc:spChg>
        <pc:spChg chg="del">
          <ac:chgData name="Victoria Bertilsson" userId="S::victoria.bertilsson@regionvasterbotten.se::f6e9081e-8cf2-4f27-950f-2c18f030afa2" providerId="AD" clId="Web-{644EB81A-3E1C-44C4-9EB7-F9C6DF1147BA}" dt="2022-03-04T08:33:03.434" v="10"/>
          <ac:spMkLst>
            <pc:docMk/>
            <pc:sldMk cId="1081717517" sldId="289"/>
            <ac:spMk id="13" creationId="{9DCB2402-71F0-418B-B8D6-CF677D908A9F}"/>
          </ac:spMkLst>
        </pc:spChg>
        <pc:spChg chg="del">
          <ac:chgData name="Victoria Bertilsson" userId="S::victoria.bertilsson@regionvasterbotten.se::f6e9081e-8cf2-4f27-950f-2c18f030afa2" providerId="AD" clId="Web-{644EB81A-3E1C-44C4-9EB7-F9C6DF1147BA}" dt="2022-03-04T08:33:03.434" v="9"/>
          <ac:spMkLst>
            <pc:docMk/>
            <pc:sldMk cId="1081717517" sldId="289"/>
            <ac:spMk id="14" creationId="{7F29EC4E-EC33-4B73-BEBA-F8595694B9AB}"/>
          </ac:spMkLst>
        </pc:spChg>
        <pc:picChg chg="del">
          <ac:chgData name="Victoria Bertilsson" userId="S::victoria.bertilsson@regionvasterbotten.se::f6e9081e-8cf2-4f27-950f-2c18f030afa2" providerId="AD" clId="Web-{644EB81A-3E1C-44C4-9EB7-F9C6DF1147BA}" dt="2022-03-04T08:33:03.434" v="8"/>
          <ac:picMkLst>
            <pc:docMk/>
            <pc:sldMk cId="1081717517" sldId="289"/>
            <ac:picMk id="5" creationId="{54D98BE4-BCD3-4CC6-8ADE-B0E3ABE8A9EA}"/>
          </ac:picMkLst>
        </pc:picChg>
        <pc:picChg chg="del">
          <ac:chgData name="Victoria Bertilsson" userId="S::victoria.bertilsson@regionvasterbotten.se::f6e9081e-8cf2-4f27-950f-2c18f030afa2" providerId="AD" clId="Web-{644EB81A-3E1C-44C4-9EB7-F9C6DF1147BA}" dt="2022-03-04T08:33:03.434" v="7"/>
          <ac:picMkLst>
            <pc:docMk/>
            <pc:sldMk cId="1081717517" sldId="289"/>
            <ac:picMk id="9" creationId="{D1050177-61FC-4762-BAA5-8DD081955235}"/>
          </ac:picMkLst>
        </pc:picChg>
        <pc:picChg chg="del">
          <ac:chgData name="Victoria Bertilsson" userId="S::victoria.bertilsson@regionvasterbotten.se::f6e9081e-8cf2-4f27-950f-2c18f030afa2" providerId="AD" clId="Web-{644EB81A-3E1C-44C4-9EB7-F9C6DF1147BA}" dt="2022-03-04T08:33:03.434" v="6"/>
          <ac:picMkLst>
            <pc:docMk/>
            <pc:sldMk cId="1081717517" sldId="289"/>
            <ac:picMk id="20" creationId="{648D1ED5-943B-4296-ABA1-F4F89C9C3FAB}"/>
          </ac:picMkLst>
        </pc:picChg>
        <pc:picChg chg="del">
          <ac:chgData name="Victoria Bertilsson" userId="S::victoria.bertilsson@regionvasterbotten.se::f6e9081e-8cf2-4f27-950f-2c18f030afa2" providerId="AD" clId="Web-{644EB81A-3E1C-44C4-9EB7-F9C6DF1147BA}" dt="2022-03-04T08:33:03.434" v="5"/>
          <ac:picMkLst>
            <pc:docMk/>
            <pc:sldMk cId="1081717517" sldId="289"/>
            <ac:picMk id="22" creationId="{617D297E-0F3B-462C-940E-DC4BA3571433}"/>
          </ac:picMkLst>
        </pc:picChg>
        <pc:picChg chg="del">
          <ac:chgData name="Victoria Bertilsson" userId="S::victoria.bertilsson@regionvasterbotten.se::f6e9081e-8cf2-4f27-950f-2c18f030afa2" providerId="AD" clId="Web-{644EB81A-3E1C-44C4-9EB7-F9C6DF1147BA}" dt="2022-03-04T08:33:03.434" v="4"/>
          <ac:picMkLst>
            <pc:docMk/>
            <pc:sldMk cId="1081717517" sldId="289"/>
            <ac:picMk id="24" creationId="{9D2C7ED2-A78B-4E4D-ACF9-22B0D6E231B0}"/>
          </ac:picMkLst>
        </pc:picChg>
        <pc:picChg chg="del">
          <ac:chgData name="Victoria Bertilsson" userId="S::victoria.bertilsson@regionvasterbotten.se::f6e9081e-8cf2-4f27-950f-2c18f030afa2" providerId="AD" clId="Web-{644EB81A-3E1C-44C4-9EB7-F9C6DF1147BA}" dt="2022-03-04T08:33:03.434" v="3"/>
          <ac:picMkLst>
            <pc:docMk/>
            <pc:sldMk cId="1081717517" sldId="289"/>
            <ac:picMk id="26" creationId="{FF7260AC-753C-40EF-8050-DE36A73F26B6}"/>
          </ac:picMkLst>
        </pc:picChg>
      </pc:sldChg>
    </pc:docChg>
  </pc:docChgLst>
  <pc:docChgLst>
    <pc:chgData name="Elin Bergarp" userId="S::elin.bergarp@regionvasterbotten.se::75dc4cb7-ade9-451f-80d1-7949069dd403" providerId="AD" clId="Web-{1BC10916-EF87-7CEF-9C46-EAAFD55785F1}"/>
    <pc:docChg chg="">
      <pc:chgData name="Elin Bergarp" userId="S::elin.bergarp@regionvasterbotten.se::75dc4cb7-ade9-451f-80d1-7949069dd403" providerId="AD" clId="Web-{1BC10916-EF87-7CEF-9C46-EAAFD55785F1}" dt="2022-05-11T10:00:47.983" v="0"/>
      <pc:docMkLst>
        <pc:docMk/>
      </pc:docMkLst>
      <pc:sldChg chg="addCm">
        <pc:chgData name="Elin Bergarp" userId="S::elin.bergarp@regionvasterbotten.se::75dc4cb7-ade9-451f-80d1-7949069dd403" providerId="AD" clId="Web-{1BC10916-EF87-7CEF-9C46-EAAFD55785F1}" dt="2022-05-11T10:00:47.983" v="0"/>
        <pc:sldMkLst>
          <pc:docMk/>
          <pc:sldMk cId="69916072" sldId="305"/>
        </pc:sldMkLst>
      </pc:sldChg>
    </pc:docChg>
  </pc:docChgLst>
  <pc:docChgLst>
    <pc:chgData name="Sofie Tängman" userId="S::sofie.tangman@regionvasterbotten.se::24d92588-1acd-43f2-80ec-789002bf8fec" providerId="AD" clId="Web-{059AE52F-34E6-49B5-9B67-F124B3C65701}"/>
    <pc:docChg chg="">
      <pc:chgData name="Sofie Tängman" userId="S::sofie.tangman@regionvasterbotten.se::24d92588-1acd-43f2-80ec-789002bf8fec" providerId="AD" clId="Web-{059AE52F-34E6-49B5-9B67-F124B3C65701}" dt="2022-05-25T09:44:41.666" v="0"/>
      <pc:docMkLst>
        <pc:docMk/>
      </pc:docMkLst>
      <pc:sldChg chg="delCm">
        <pc:chgData name="Sofie Tängman" userId="S::sofie.tangman@regionvasterbotten.se::24d92588-1acd-43f2-80ec-789002bf8fec" providerId="AD" clId="Web-{059AE52F-34E6-49B5-9B67-F124B3C65701}" dt="2022-05-25T09:44:41.666" v="0"/>
        <pc:sldMkLst>
          <pc:docMk/>
          <pc:sldMk cId="4024936273" sldId="323"/>
        </pc:sldMkLst>
      </pc:sldChg>
    </pc:docChg>
  </pc:docChgLst>
  <pc:docChgLst>
    <pc:chgData name="Jeanette Sundström" userId="S::jeanette.sundstrom@regionvasterbotten.se::0ca3504a-6bf9-4838-8728-ddef0011c2d5" providerId="AD" clId="Web-{AC7C5FE3-A5C0-1062-E525-4437C9F0BF74}"/>
    <pc:docChg chg="">
      <pc:chgData name="Jeanette Sundström" userId="S::jeanette.sundstrom@regionvasterbotten.se::0ca3504a-6bf9-4838-8728-ddef0011c2d5" providerId="AD" clId="Web-{AC7C5FE3-A5C0-1062-E525-4437C9F0BF74}" dt="2022-05-03T18:59:31.729" v="0"/>
      <pc:docMkLst>
        <pc:docMk/>
      </pc:docMkLst>
      <pc:sldChg chg="modCm">
        <pc:chgData name="Jeanette Sundström" userId="S::jeanette.sundstrom@regionvasterbotten.se::0ca3504a-6bf9-4838-8728-ddef0011c2d5" providerId="AD" clId="Web-{AC7C5FE3-A5C0-1062-E525-4437C9F0BF74}" dt="2022-05-03T18:59:31.729" v="0"/>
        <pc:sldMkLst>
          <pc:docMk/>
          <pc:sldMk cId="1911142304" sldId="259"/>
        </pc:sldMkLst>
      </pc:sldChg>
    </pc:docChg>
  </pc:docChgLst>
  <pc:docChgLst>
    <pc:chgData name="Victoria Bertilsson" userId="S::victoria.bertilsson@regionvasterbotten.se::f6e9081e-8cf2-4f27-950f-2c18f030afa2" providerId="AD" clId="Web-{B3FDDA56-B178-40A1-94BA-0385DEC961EB}"/>
    <pc:docChg chg="addSld modSld sldOrd">
      <pc:chgData name="Victoria Bertilsson" userId="S::victoria.bertilsson@regionvasterbotten.se::f6e9081e-8cf2-4f27-950f-2c18f030afa2" providerId="AD" clId="Web-{B3FDDA56-B178-40A1-94BA-0385DEC961EB}" dt="2022-04-27T09:28:14.036" v="162"/>
      <pc:docMkLst>
        <pc:docMk/>
      </pc:docMkLst>
      <pc:sldChg chg="modSp delCm modCm">
        <pc:chgData name="Victoria Bertilsson" userId="S::victoria.bertilsson@regionvasterbotten.se::f6e9081e-8cf2-4f27-950f-2c18f030afa2" providerId="AD" clId="Web-{B3FDDA56-B178-40A1-94BA-0385DEC961EB}" dt="2022-04-27T09:04:26.499" v="127"/>
        <pc:sldMkLst>
          <pc:docMk/>
          <pc:sldMk cId="76139518" sldId="257"/>
        </pc:sldMkLst>
        <pc:spChg chg="mod">
          <ac:chgData name="Victoria Bertilsson" userId="S::victoria.bertilsson@regionvasterbotten.se::f6e9081e-8cf2-4f27-950f-2c18f030afa2" providerId="AD" clId="Web-{B3FDDA56-B178-40A1-94BA-0385DEC961EB}" dt="2022-04-27T09:00:13.977" v="125" actId="20577"/>
          <ac:spMkLst>
            <pc:docMk/>
            <pc:sldMk cId="76139518" sldId="257"/>
            <ac:spMk id="11" creationId="{BEC99804-F37D-4A5C-B87D-C230A515D18A}"/>
          </ac:spMkLst>
        </pc:spChg>
      </pc:sldChg>
      <pc:sldChg chg="modSp delCm modCm">
        <pc:chgData name="Victoria Bertilsson" userId="S::victoria.bertilsson@regionvasterbotten.se::f6e9081e-8cf2-4f27-950f-2c18f030afa2" providerId="AD" clId="Web-{B3FDDA56-B178-40A1-94BA-0385DEC961EB}" dt="2022-04-27T09:18:12.208" v="161" actId="20577"/>
        <pc:sldMkLst>
          <pc:docMk/>
          <pc:sldMk cId="1999279364" sldId="285"/>
        </pc:sldMkLst>
        <pc:spChg chg="mod">
          <ac:chgData name="Victoria Bertilsson" userId="S::victoria.bertilsson@regionvasterbotten.se::f6e9081e-8cf2-4f27-950f-2c18f030afa2" providerId="AD" clId="Web-{B3FDDA56-B178-40A1-94BA-0385DEC961EB}" dt="2022-04-27T09:18:12.208" v="161" actId="20577"/>
          <ac:spMkLst>
            <pc:docMk/>
            <pc:sldMk cId="1999279364" sldId="285"/>
            <ac:spMk id="2" creationId="{97ADC51F-F00B-425D-A6B1-E7778EA6625C}"/>
          </ac:spMkLst>
        </pc:spChg>
      </pc:sldChg>
      <pc:sldChg chg="ord">
        <pc:chgData name="Victoria Bertilsson" userId="S::victoria.bertilsson@regionvasterbotten.se::f6e9081e-8cf2-4f27-950f-2c18f030afa2" providerId="AD" clId="Web-{B3FDDA56-B178-40A1-94BA-0385DEC961EB}" dt="2022-04-27T09:28:14.036" v="162"/>
        <pc:sldMkLst>
          <pc:docMk/>
          <pc:sldMk cId="748508918" sldId="286"/>
        </pc:sldMkLst>
      </pc:sldChg>
      <pc:sldChg chg="modSp">
        <pc:chgData name="Victoria Bertilsson" userId="S::victoria.bertilsson@regionvasterbotten.se::f6e9081e-8cf2-4f27-950f-2c18f030afa2" providerId="AD" clId="Web-{B3FDDA56-B178-40A1-94BA-0385DEC961EB}" dt="2022-04-27T08:57:43.364" v="107" actId="20577"/>
        <pc:sldMkLst>
          <pc:docMk/>
          <pc:sldMk cId="2108489840" sldId="290"/>
        </pc:sldMkLst>
        <pc:spChg chg="mod">
          <ac:chgData name="Victoria Bertilsson" userId="S::victoria.bertilsson@regionvasterbotten.se::f6e9081e-8cf2-4f27-950f-2c18f030afa2" providerId="AD" clId="Web-{B3FDDA56-B178-40A1-94BA-0385DEC961EB}" dt="2022-04-27T08:57:33.207" v="85" actId="20577"/>
          <ac:spMkLst>
            <pc:docMk/>
            <pc:sldMk cId="2108489840" sldId="290"/>
            <ac:spMk id="8" creationId="{BBC71F1A-67FC-4114-8AA2-A1F2E76B3DD0}"/>
          </ac:spMkLst>
        </pc:spChg>
        <pc:spChg chg="mod">
          <ac:chgData name="Victoria Bertilsson" userId="S::victoria.bertilsson@regionvasterbotten.se::f6e9081e-8cf2-4f27-950f-2c18f030afa2" providerId="AD" clId="Web-{B3FDDA56-B178-40A1-94BA-0385DEC961EB}" dt="2022-04-27T08:57:43.364" v="107" actId="20577"/>
          <ac:spMkLst>
            <pc:docMk/>
            <pc:sldMk cId="2108489840" sldId="290"/>
            <ac:spMk id="12" creationId="{8B6A2E6E-4DC2-4530-B271-4AEA70B68907}"/>
          </ac:spMkLst>
        </pc:spChg>
      </pc:sldChg>
      <pc:sldChg chg="modSp add replId">
        <pc:chgData name="Victoria Bertilsson" userId="S::victoria.bertilsson@regionvasterbotten.se::f6e9081e-8cf2-4f27-950f-2c18f030afa2" providerId="AD" clId="Web-{B3FDDA56-B178-40A1-94BA-0385DEC961EB}" dt="2022-04-27T09:09:39.601" v="159" actId="20577"/>
        <pc:sldMkLst>
          <pc:docMk/>
          <pc:sldMk cId="4109057593" sldId="292"/>
        </pc:sldMkLst>
        <pc:spChg chg="mod">
          <ac:chgData name="Victoria Bertilsson" userId="S::victoria.bertilsson@regionvasterbotten.se::f6e9081e-8cf2-4f27-950f-2c18f030afa2" providerId="AD" clId="Web-{B3FDDA56-B178-40A1-94BA-0385DEC961EB}" dt="2022-04-27T09:09:39.601" v="159" actId="20577"/>
          <ac:spMkLst>
            <pc:docMk/>
            <pc:sldMk cId="4109057593" sldId="292"/>
            <ac:spMk id="2" creationId="{97ADC51F-F00B-425D-A6B1-E7778EA6625C}"/>
          </ac:spMkLst>
        </pc:spChg>
      </pc:sldChg>
    </pc:docChg>
  </pc:docChgLst>
  <pc:docChgLst>
    <pc:chgData name="Sofie Tängman" userId="S::sofie.tangman@regionvasterbotten.se::24d92588-1acd-43f2-80ec-789002bf8fec" providerId="AD" clId="Web-{4550EFA9-91A0-9771-E639-BCF5102EDA96}"/>
    <pc:docChg chg="modSld">
      <pc:chgData name="Sofie Tängman" userId="S::sofie.tangman@regionvasterbotten.se::24d92588-1acd-43f2-80ec-789002bf8fec" providerId="AD" clId="Web-{4550EFA9-91A0-9771-E639-BCF5102EDA96}" dt="2022-05-06T12:22:43.764" v="1"/>
      <pc:docMkLst>
        <pc:docMk/>
      </pc:docMkLst>
      <pc:sldChg chg="addSp modCm">
        <pc:chgData name="Sofie Tängman" userId="S::sofie.tangman@regionvasterbotten.se::24d92588-1acd-43f2-80ec-789002bf8fec" providerId="AD" clId="Web-{4550EFA9-91A0-9771-E639-BCF5102EDA96}" dt="2022-05-06T12:22:43.764" v="1"/>
        <pc:sldMkLst>
          <pc:docMk/>
          <pc:sldMk cId="4109057593" sldId="292"/>
        </pc:sldMkLst>
        <pc:spChg chg="add">
          <ac:chgData name="Sofie Tängman" userId="S::sofie.tangman@regionvasterbotten.se::24d92588-1acd-43f2-80ec-789002bf8fec" providerId="AD" clId="Web-{4550EFA9-91A0-9771-E639-BCF5102EDA96}" dt="2022-05-06T12:14:52.065" v="0"/>
          <ac:spMkLst>
            <pc:docMk/>
            <pc:sldMk cId="4109057593" sldId="292"/>
            <ac:spMk id="3" creationId="{4CE20483-F8DF-8DCB-CB45-477EACFCDD89}"/>
          </ac:spMkLst>
        </pc:spChg>
      </pc:sldChg>
    </pc:docChg>
  </pc:docChgLst>
  <pc:docChgLst>
    <pc:chgData name="Victoria Bertilsson" userId="S::victoria.bertilsson@regionvasterbotten.se::f6e9081e-8cf2-4f27-950f-2c18f030afa2" providerId="AD" clId="Web-{2E5D55B9-E13D-DDEF-D6D3-2A15A6B8BD98}"/>
    <pc:docChg chg="">
      <pc:chgData name="Victoria Bertilsson" userId="S::victoria.bertilsson@regionvasterbotten.se::f6e9081e-8cf2-4f27-950f-2c18f030afa2" providerId="AD" clId="Web-{2E5D55B9-E13D-DDEF-D6D3-2A15A6B8BD98}" dt="2022-05-13T07:50:57.582" v="0"/>
      <pc:docMkLst>
        <pc:docMk/>
      </pc:docMkLst>
      <pc:sldChg chg="modCm">
        <pc:chgData name="Victoria Bertilsson" userId="S::victoria.bertilsson@regionvasterbotten.se::f6e9081e-8cf2-4f27-950f-2c18f030afa2" providerId="AD" clId="Web-{2E5D55B9-E13D-DDEF-D6D3-2A15A6B8BD98}" dt="2022-05-13T07:50:57.582" v="0"/>
        <pc:sldMkLst>
          <pc:docMk/>
          <pc:sldMk cId="748508918" sldId="286"/>
        </pc:sldMkLst>
      </pc:sldChg>
    </pc:docChg>
  </pc:docChgLst>
  <pc:docChgLst>
    <pc:chgData name="Gunilla N Larsson" userId="c472546c-8c07-4b73-a482-9770f50abcda" providerId="ADAL" clId="{2F8F89B3-0938-4D3B-90FF-F5B40079002D}"/>
    <pc:docChg chg="modSld sldOrd">
      <pc:chgData name="Gunilla N Larsson" userId="c472546c-8c07-4b73-a482-9770f50abcda" providerId="ADAL" clId="{2F8F89B3-0938-4D3B-90FF-F5B40079002D}" dt="2022-05-20T14:00:03.759" v="1"/>
      <pc:docMkLst>
        <pc:docMk/>
      </pc:docMkLst>
      <pc:sldChg chg="ord">
        <pc:chgData name="Gunilla N Larsson" userId="c472546c-8c07-4b73-a482-9770f50abcda" providerId="ADAL" clId="{2F8F89B3-0938-4D3B-90FF-F5B40079002D}" dt="2022-05-20T14:00:03.759" v="1"/>
        <pc:sldMkLst>
          <pc:docMk/>
          <pc:sldMk cId="4133338948" sldId="303"/>
        </pc:sldMkLst>
      </pc:sldChg>
    </pc:docChg>
  </pc:docChgLst>
  <pc:docChgLst>
    <pc:chgData name="Victoria Bertilsson" userId="S::victoria.bertilsson@regionvasterbotten.se::f6e9081e-8cf2-4f27-950f-2c18f030afa2" providerId="AD" clId="Web-{EF1481B5-480F-653F-0AAA-CBEF19F080AC}"/>
    <pc:docChg chg="">
      <pc:chgData name="Victoria Bertilsson" userId="S::victoria.bertilsson@regionvasterbotten.se::f6e9081e-8cf2-4f27-950f-2c18f030afa2" providerId="AD" clId="Web-{EF1481B5-480F-653F-0AAA-CBEF19F080AC}" dt="2022-05-20T14:00:39.403" v="0"/>
      <pc:docMkLst>
        <pc:docMk/>
      </pc:docMkLst>
      <pc:sldChg chg="modCm">
        <pc:chgData name="Victoria Bertilsson" userId="S::victoria.bertilsson@regionvasterbotten.se::f6e9081e-8cf2-4f27-950f-2c18f030afa2" providerId="AD" clId="Web-{EF1481B5-480F-653F-0AAA-CBEF19F080AC}" dt="2022-05-20T14:00:39.403" v="0"/>
        <pc:sldMkLst>
          <pc:docMk/>
          <pc:sldMk cId="3045048549" sldId="314"/>
        </pc:sldMkLst>
      </pc:sldChg>
    </pc:docChg>
  </pc:docChgLst>
  <pc:docChgLst>
    <pc:chgData name="Victoria Bertilsson" userId="S::victoria.bertilsson@regionvasterbotten.se::f6e9081e-8cf2-4f27-950f-2c18f030afa2" providerId="AD" clId="Web-{0CBA7BC7-762C-4B2E-8A7C-5CCAE1F1AFA8}"/>
    <pc:docChg chg="addSld delSld modSld">
      <pc:chgData name="Victoria Bertilsson" userId="S::victoria.bertilsson@regionvasterbotten.se::f6e9081e-8cf2-4f27-950f-2c18f030afa2" providerId="AD" clId="Web-{0CBA7BC7-762C-4B2E-8A7C-5CCAE1F1AFA8}" dt="2022-05-23T06:22:25.831" v="130"/>
      <pc:docMkLst>
        <pc:docMk/>
      </pc:docMkLst>
      <pc:sldChg chg="modSp modCm">
        <pc:chgData name="Victoria Bertilsson" userId="S::victoria.bertilsson@regionvasterbotten.se::f6e9081e-8cf2-4f27-950f-2c18f030afa2" providerId="AD" clId="Web-{0CBA7BC7-762C-4B2E-8A7C-5CCAE1F1AFA8}" dt="2022-05-23T06:22:25.831" v="130"/>
        <pc:sldMkLst>
          <pc:docMk/>
          <pc:sldMk cId="3045048549" sldId="314"/>
        </pc:sldMkLst>
        <pc:graphicFrameChg chg="mod modGraphic">
          <ac:chgData name="Victoria Bertilsson" userId="S::victoria.bertilsson@regionvasterbotten.se::f6e9081e-8cf2-4f27-950f-2c18f030afa2" providerId="AD" clId="Web-{0CBA7BC7-762C-4B2E-8A7C-5CCAE1F1AFA8}" dt="2022-05-23T06:14:47.741" v="52"/>
          <ac:graphicFrameMkLst>
            <pc:docMk/>
            <pc:sldMk cId="3045048549" sldId="314"/>
            <ac:graphicFrameMk id="5" creationId="{FFE9AE79-C2ED-79C4-3B4D-51E47C7FE3E7}"/>
          </ac:graphicFrameMkLst>
        </pc:graphicFrameChg>
        <pc:graphicFrameChg chg="mod modGraphic">
          <ac:chgData name="Victoria Bertilsson" userId="S::victoria.bertilsson@regionvasterbotten.se::f6e9081e-8cf2-4f27-950f-2c18f030afa2" providerId="AD" clId="Web-{0CBA7BC7-762C-4B2E-8A7C-5CCAE1F1AFA8}" dt="2022-05-23T06:15:40.368" v="78"/>
          <ac:graphicFrameMkLst>
            <pc:docMk/>
            <pc:sldMk cId="3045048549" sldId="314"/>
            <ac:graphicFrameMk id="6" creationId="{68ADC7B2-6FDD-6119-4A51-2CBB7D51BE65}"/>
          </ac:graphicFrameMkLst>
        </pc:graphicFrameChg>
        <pc:graphicFrameChg chg="mod modGraphic">
          <ac:chgData name="Victoria Bertilsson" userId="S::victoria.bertilsson@regionvasterbotten.se::f6e9081e-8cf2-4f27-950f-2c18f030afa2" providerId="AD" clId="Web-{0CBA7BC7-762C-4B2E-8A7C-5CCAE1F1AFA8}" dt="2022-05-23T06:21:53.893" v="97"/>
          <ac:graphicFrameMkLst>
            <pc:docMk/>
            <pc:sldMk cId="3045048549" sldId="314"/>
            <ac:graphicFrameMk id="7" creationId="{F1B9C4BD-8375-1F82-10DD-09743459E705}"/>
          </ac:graphicFrameMkLst>
        </pc:graphicFrameChg>
        <pc:graphicFrameChg chg="mod modGraphic">
          <ac:chgData name="Victoria Bertilsson" userId="S::victoria.bertilsson@regionvasterbotten.se::f6e9081e-8cf2-4f27-950f-2c18f030afa2" providerId="AD" clId="Web-{0CBA7BC7-762C-4B2E-8A7C-5CCAE1F1AFA8}" dt="2022-05-23T06:22:25.831" v="130"/>
          <ac:graphicFrameMkLst>
            <pc:docMk/>
            <pc:sldMk cId="3045048549" sldId="314"/>
            <ac:graphicFrameMk id="8" creationId="{170F577B-5B1B-BDB7-BC17-1B659C8C2290}"/>
          </ac:graphicFrameMkLst>
        </pc:graphicFrameChg>
      </pc:sldChg>
      <pc:sldChg chg="del">
        <pc:chgData name="Victoria Bertilsson" userId="S::victoria.bertilsson@regionvasterbotten.se::f6e9081e-8cf2-4f27-950f-2c18f030afa2" providerId="AD" clId="Web-{0CBA7BC7-762C-4B2E-8A7C-5CCAE1F1AFA8}" dt="2022-05-23T06:14:02.287" v="27"/>
        <pc:sldMkLst>
          <pc:docMk/>
          <pc:sldMk cId="1721391099" sldId="316"/>
        </pc:sldMkLst>
      </pc:sldChg>
      <pc:sldChg chg="modSp delCm">
        <pc:chgData name="Victoria Bertilsson" userId="S::victoria.bertilsson@regionvasterbotten.se::f6e9081e-8cf2-4f27-950f-2c18f030afa2" providerId="AD" clId="Web-{0CBA7BC7-762C-4B2E-8A7C-5CCAE1F1AFA8}" dt="2022-05-23T06:09:01.342" v="5" actId="20577"/>
        <pc:sldMkLst>
          <pc:docMk/>
          <pc:sldMk cId="176645630" sldId="319"/>
        </pc:sldMkLst>
        <pc:spChg chg="mod">
          <ac:chgData name="Victoria Bertilsson" userId="S::victoria.bertilsson@regionvasterbotten.se::f6e9081e-8cf2-4f27-950f-2c18f030afa2" providerId="AD" clId="Web-{0CBA7BC7-762C-4B2E-8A7C-5CCAE1F1AFA8}" dt="2022-05-23T06:09:01.342" v="5" actId="20577"/>
          <ac:spMkLst>
            <pc:docMk/>
            <pc:sldMk cId="176645630" sldId="319"/>
            <ac:spMk id="8" creationId="{5C84A7A0-4051-DF81-0BAE-AFB3E387F164}"/>
          </ac:spMkLst>
        </pc:spChg>
      </pc:sldChg>
      <pc:sldChg chg="modSp del modCm">
        <pc:chgData name="Victoria Bertilsson" userId="S::victoria.bertilsson@regionvasterbotten.se::f6e9081e-8cf2-4f27-950f-2c18f030afa2" providerId="AD" clId="Web-{0CBA7BC7-762C-4B2E-8A7C-5CCAE1F1AFA8}" dt="2022-05-23T06:14:04.709" v="28"/>
        <pc:sldMkLst>
          <pc:docMk/>
          <pc:sldMk cId="3646141101" sldId="320"/>
        </pc:sldMkLst>
        <pc:spChg chg="mod">
          <ac:chgData name="Victoria Bertilsson" userId="S::victoria.bertilsson@regionvasterbotten.se::f6e9081e-8cf2-4f27-950f-2c18f030afa2" providerId="AD" clId="Web-{0CBA7BC7-762C-4B2E-8A7C-5CCAE1F1AFA8}" dt="2022-05-23T06:12:51.332" v="16" actId="20577"/>
          <ac:spMkLst>
            <pc:docMk/>
            <pc:sldMk cId="3646141101" sldId="320"/>
            <ac:spMk id="2" creationId="{459A3048-17A2-80F4-F51C-2CF39DDD7FFF}"/>
          </ac:spMkLst>
        </pc:spChg>
      </pc:sldChg>
      <pc:sldChg chg="addSp delSp modSp new addCm">
        <pc:chgData name="Victoria Bertilsson" userId="S::victoria.bertilsson@regionvasterbotten.se::f6e9081e-8cf2-4f27-950f-2c18f030afa2" providerId="AD" clId="Web-{0CBA7BC7-762C-4B2E-8A7C-5CCAE1F1AFA8}" dt="2022-05-23T06:13:42.443" v="26"/>
        <pc:sldMkLst>
          <pc:docMk/>
          <pc:sldMk cId="4024936273" sldId="323"/>
        </pc:sldMkLst>
        <pc:spChg chg="del">
          <ac:chgData name="Victoria Bertilsson" userId="S::victoria.bertilsson@regionvasterbotten.se::f6e9081e-8cf2-4f27-950f-2c18f030afa2" providerId="AD" clId="Web-{0CBA7BC7-762C-4B2E-8A7C-5CCAE1F1AFA8}" dt="2022-05-23T06:13:01.041" v="20"/>
          <ac:spMkLst>
            <pc:docMk/>
            <pc:sldMk cId="4024936273" sldId="323"/>
            <ac:spMk id="2" creationId="{E5C4A050-27D1-7850-2A9C-BEAD9AF6CE5A}"/>
          </ac:spMkLst>
        </pc:spChg>
        <pc:spChg chg="del">
          <ac:chgData name="Victoria Bertilsson" userId="S::victoria.bertilsson@regionvasterbotten.se::f6e9081e-8cf2-4f27-950f-2c18f030afa2" providerId="AD" clId="Web-{0CBA7BC7-762C-4B2E-8A7C-5CCAE1F1AFA8}" dt="2022-05-23T06:13:01.041" v="19"/>
          <ac:spMkLst>
            <pc:docMk/>
            <pc:sldMk cId="4024936273" sldId="323"/>
            <ac:spMk id="3" creationId="{F80E93EC-A72F-1C0F-DD06-7703358D953A}"/>
          </ac:spMkLst>
        </pc:spChg>
        <pc:spChg chg="del">
          <ac:chgData name="Victoria Bertilsson" userId="S::victoria.bertilsson@regionvasterbotten.se::f6e9081e-8cf2-4f27-950f-2c18f030afa2" providerId="AD" clId="Web-{0CBA7BC7-762C-4B2E-8A7C-5CCAE1F1AFA8}" dt="2022-05-23T06:13:01.041" v="18"/>
          <ac:spMkLst>
            <pc:docMk/>
            <pc:sldMk cId="4024936273" sldId="323"/>
            <ac:spMk id="4" creationId="{B7A97FED-193D-3B56-0E5E-7E93F9AF4D71}"/>
          </ac:spMkLst>
        </pc:spChg>
        <pc:spChg chg="add mod">
          <ac:chgData name="Victoria Bertilsson" userId="S::victoria.bertilsson@regionvasterbotten.se::f6e9081e-8cf2-4f27-950f-2c18f030afa2" providerId="AD" clId="Web-{0CBA7BC7-762C-4B2E-8A7C-5CCAE1F1AFA8}" dt="2022-05-23T06:13:22.692" v="24" actId="1076"/>
          <ac:spMkLst>
            <pc:docMk/>
            <pc:sldMk cId="4024936273" sldId="323"/>
            <ac:spMk id="6" creationId="{164896C4-DE39-B072-4FE0-6CB45F2BDA59}"/>
          </ac:spMkLst>
        </pc:spChg>
        <pc:spChg chg="add mod">
          <ac:chgData name="Victoria Bertilsson" userId="S::victoria.bertilsson@regionvasterbotten.se::f6e9081e-8cf2-4f27-950f-2c18f030afa2" providerId="AD" clId="Web-{0CBA7BC7-762C-4B2E-8A7C-5CCAE1F1AFA8}" dt="2022-05-23T06:13:28.849" v="25" actId="20577"/>
          <ac:spMkLst>
            <pc:docMk/>
            <pc:sldMk cId="4024936273" sldId="323"/>
            <ac:spMk id="8" creationId="{734CAB46-2A2C-CFE4-24FC-C6386454C024}"/>
          </ac:spMkLst>
        </pc:spChg>
        <pc:picChg chg="add">
          <ac:chgData name="Victoria Bertilsson" userId="S::victoria.bertilsson@regionvasterbotten.se::f6e9081e-8cf2-4f27-950f-2c18f030afa2" providerId="AD" clId="Web-{0CBA7BC7-762C-4B2E-8A7C-5CCAE1F1AFA8}" dt="2022-05-23T06:13:09.051" v="23"/>
          <ac:picMkLst>
            <pc:docMk/>
            <pc:sldMk cId="4024936273" sldId="323"/>
            <ac:picMk id="10" creationId="{B41EBDE4-143B-692F-C516-D6C2AB01D56D}"/>
          </ac:picMkLst>
        </pc:picChg>
      </pc:sldChg>
    </pc:docChg>
  </pc:docChgLst>
  <pc:docChgLst>
    <pc:chgData name="Victoria Bertilsson" userId="S::victoria.bertilsson@regionvasterbotten.se::f6e9081e-8cf2-4f27-950f-2c18f030afa2" providerId="AD" clId="Web-{BC5ACE23-57EB-4D40-AA0C-5671F2BE4F31}"/>
    <pc:docChg chg="addSld delSld modSld">
      <pc:chgData name="Victoria Bertilsson" userId="S::victoria.bertilsson@regionvasterbotten.se::f6e9081e-8cf2-4f27-950f-2c18f030afa2" providerId="AD" clId="Web-{BC5ACE23-57EB-4D40-AA0C-5671F2BE4F31}" dt="2022-05-19T13:59:47.637" v="102" actId="20577"/>
      <pc:docMkLst>
        <pc:docMk/>
      </pc:docMkLst>
      <pc:sldChg chg="delCm">
        <pc:chgData name="Victoria Bertilsson" userId="S::victoria.bertilsson@regionvasterbotten.se::f6e9081e-8cf2-4f27-950f-2c18f030afa2" providerId="AD" clId="Web-{BC5ACE23-57EB-4D40-AA0C-5671F2BE4F31}" dt="2022-05-19T13:52:24.252" v="0"/>
        <pc:sldMkLst>
          <pc:docMk/>
          <pc:sldMk cId="4133338948" sldId="303"/>
        </pc:sldMkLst>
      </pc:sldChg>
      <pc:sldChg chg="del delCm">
        <pc:chgData name="Victoria Bertilsson" userId="S::victoria.bertilsson@regionvasterbotten.se::f6e9081e-8cf2-4f27-950f-2c18f030afa2" providerId="AD" clId="Web-{BC5ACE23-57EB-4D40-AA0C-5671F2BE4F31}" dt="2022-05-19T13:54:18.739" v="28"/>
        <pc:sldMkLst>
          <pc:docMk/>
          <pc:sldMk cId="2953594416" sldId="309"/>
        </pc:sldMkLst>
      </pc:sldChg>
      <pc:sldChg chg="delCm modNotes">
        <pc:chgData name="Victoria Bertilsson" userId="S::victoria.bertilsson@regionvasterbotten.se::f6e9081e-8cf2-4f27-950f-2c18f030afa2" providerId="AD" clId="Web-{BC5ACE23-57EB-4D40-AA0C-5671F2BE4F31}" dt="2022-05-19T13:52:54.503" v="16"/>
        <pc:sldMkLst>
          <pc:docMk/>
          <pc:sldMk cId="3643298487" sldId="312"/>
        </pc:sldMkLst>
      </pc:sldChg>
      <pc:sldChg chg="delSp modSp delCm">
        <pc:chgData name="Victoria Bertilsson" userId="S::victoria.bertilsson@regionvasterbotten.se::f6e9081e-8cf2-4f27-950f-2c18f030afa2" providerId="AD" clId="Web-{BC5ACE23-57EB-4D40-AA0C-5671F2BE4F31}" dt="2022-05-19T13:59:47.637" v="102" actId="20577"/>
        <pc:sldMkLst>
          <pc:docMk/>
          <pc:sldMk cId="1721391099" sldId="316"/>
        </pc:sldMkLst>
        <pc:spChg chg="mod">
          <ac:chgData name="Victoria Bertilsson" userId="S::victoria.bertilsson@regionvasterbotten.se::f6e9081e-8cf2-4f27-950f-2c18f030afa2" providerId="AD" clId="Web-{BC5ACE23-57EB-4D40-AA0C-5671F2BE4F31}" dt="2022-05-19T13:59:34.606" v="100" actId="1076"/>
          <ac:spMkLst>
            <pc:docMk/>
            <pc:sldMk cId="1721391099" sldId="316"/>
            <ac:spMk id="2" creationId="{459A3048-17A2-80F4-F51C-2CF39DDD7FFF}"/>
          </ac:spMkLst>
        </pc:spChg>
        <pc:spChg chg="mod">
          <ac:chgData name="Victoria Bertilsson" userId="S::victoria.bertilsson@regionvasterbotten.se::f6e9081e-8cf2-4f27-950f-2c18f030afa2" providerId="AD" clId="Web-{BC5ACE23-57EB-4D40-AA0C-5671F2BE4F31}" dt="2022-05-19T13:59:47.637" v="102" actId="20577"/>
          <ac:spMkLst>
            <pc:docMk/>
            <pc:sldMk cId="1721391099" sldId="316"/>
            <ac:spMk id="3" creationId="{603AACE1-6800-2A2E-CBA7-C028C26AFAA1}"/>
          </ac:spMkLst>
        </pc:spChg>
        <pc:spChg chg="mod">
          <ac:chgData name="Victoria Bertilsson" userId="S::victoria.bertilsson@regionvasterbotten.se::f6e9081e-8cf2-4f27-950f-2c18f030afa2" providerId="AD" clId="Web-{BC5ACE23-57EB-4D40-AA0C-5671F2BE4F31}" dt="2022-05-19T13:59:20.824" v="91" actId="1076"/>
          <ac:spMkLst>
            <pc:docMk/>
            <pc:sldMk cId="1721391099" sldId="316"/>
            <ac:spMk id="15" creationId="{E801CBD7-611B-85D4-E2E7-4AA9B9BD22CE}"/>
          </ac:spMkLst>
        </pc:spChg>
        <pc:spChg chg="del">
          <ac:chgData name="Victoria Bertilsson" userId="S::victoria.bertilsson@regionvasterbotten.se::f6e9081e-8cf2-4f27-950f-2c18f030afa2" providerId="AD" clId="Web-{BC5ACE23-57EB-4D40-AA0C-5671F2BE4F31}" dt="2022-05-19T13:59:07.527" v="84"/>
          <ac:spMkLst>
            <pc:docMk/>
            <pc:sldMk cId="1721391099" sldId="316"/>
            <ac:spMk id="29" creationId="{F8AC4E7B-0AB3-15E5-D8DF-079E80FEAC45}"/>
          </ac:spMkLst>
        </pc:spChg>
        <pc:spChg chg="del">
          <ac:chgData name="Victoria Bertilsson" userId="S::victoria.bertilsson@regionvasterbotten.se::f6e9081e-8cf2-4f27-950f-2c18f030afa2" providerId="AD" clId="Web-{BC5ACE23-57EB-4D40-AA0C-5671F2BE4F31}" dt="2022-05-19T13:59:07.511" v="74"/>
          <ac:spMkLst>
            <pc:docMk/>
            <pc:sldMk cId="1721391099" sldId="316"/>
            <ac:spMk id="41" creationId="{25DF8AF7-1039-4018-62B7-F7F4F47A99CC}"/>
          </ac:spMkLst>
        </pc:spChg>
        <pc:spChg chg="del">
          <ac:chgData name="Victoria Bertilsson" userId="S::victoria.bertilsson@regionvasterbotten.se::f6e9081e-8cf2-4f27-950f-2c18f030afa2" providerId="AD" clId="Web-{BC5ACE23-57EB-4D40-AA0C-5671F2BE4F31}" dt="2022-05-19T13:59:07.511" v="73"/>
          <ac:spMkLst>
            <pc:docMk/>
            <pc:sldMk cId="1721391099" sldId="316"/>
            <ac:spMk id="42" creationId="{940023FF-6936-29CF-E399-6BF6DB69F99B}"/>
          </ac:spMkLst>
        </pc:spChg>
        <pc:spChg chg="del">
          <ac:chgData name="Victoria Bertilsson" userId="S::victoria.bertilsson@regionvasterbotten.se::f6e9081e-8cf2-4f27-950f-2c18f030afa2" providerId="AD" clId="Web-{BC5ACE23-57EB-4D40-AA0C-5671F2BE4F31}" dt="2022-05-19T13:59:07.511" v="72"/>
          <ac:spMkLst>
            <pc:docMk/>
            <pc:sldMk cId="1721391099" sldId="316"/>
            <ac:spMk id="43" creationId="{E299A31C-D685-DDAE-D99F-65BCBAD227BC}"/>
          </ac:spMkLst>
        </pc:spChg>
        <pc:spChg chg="del">
          <ac:chgData name="Victoria Bertilsson" userId="S::victoria.bertilsson@regionvasterbotten.se::f6e9081e-8cf2-4f27-950f-2c18f030afa2" providerId="AD" clId="Web-{BC5ACE23-57EB-4D40-AA0C-5671F2BE4F31}" dt="2022-05-19T13:59:07.511" v="71"/>
          <ac:spMkLst>
            <pc:docMk/>
            <pc:sldMk cId="1721391099" sldId="316"/>
            <ac:spMk id="44" creationId="{BF80C2F7-40EF-3AFE-8307-E6C589B8549A}"/>
          </ac:spMkLst>
        </pc:spChg>
        <pc:spChg chg="del">
          <ac:chgData name="Victoria Bertilsson" userId="S::victoria.bertilsson@regionvasterbotten.se::f6e9081e-8cf2-4f27-950f-2c18f030afa2" providerId="AD" clId="Web-{BC5ACE23-57EB-4D40-AA0C-5671F2BE4F31}" dt="2022-05-19T13:59:07.511" v="70"/>
          <ac:spMkLst>
            <pc:docMk/>
            <pc:sldMk cId="1721391099" sldId="316"/>
            <ac:spMk id="45" creationId="{7C62446E-7CEB-B012-BC0F-574747AC8FF5}"/>
          </ac:spMkLst>
        </pc:spChg>
        <pc:picChg chg="mod">
          <ac:chgData name="Victoria Bertilsson" userId="S::victoria.bertilsson@regionvasterbotten.se::f6e9081e-8cf2-4f27-950f-2c18f030afa2" providerId="AD" clId="Web-{BC5ACE23-57EB-4D40-AA0C-5671F2BE4F31}" dt="2022-05-19T13:59:30.106" v="93" actId="1076"/>
          <ac:picMkLst>
            <pc:docMk/>
            <pc:sldMk cId="1721391099" sldId="316"/>
            <ac:picMk id="5" creationId="{A40BCDD7-1F91-5693-B1C8-322DC8D84E52}"/>
          </ac:picMkLst>
        </pc:picChg>
        <pc:picChg chg="mod">
          <ac:chgData name="Victoria Bertilsson" userId="S::victoria.bertilsson@regionvasterbotten.se::f6e9081e-8cf2-4f27-950f-2c18f030afa2" providerId="AD" clId="Web-{BC5ACE23-57EB-4D40-AA0C-5671F2BE4F31}" dt="2022-05-19T13:59:30.106" v="94" actId="1076"/>
          <ac:picMkLst>
            <pc:docMk/>
            <pc:sldMk cId="1721391099" sldId="316"/>
            <ac:picMk id="6" creationId="{F099659D-899D-EF40-A683-EBF35AAFE34A}"/>
          </ac:picMkLst>
        </pc:picChg>
        <pc:picChg chg="mod">
          <ac:chgData name="Victoria Bertilsson" userId="S::victoria.bertilsson@regionvasterbotten.se::f6e9081e-8cf2-4f27-950f-2c18f030afa2" providerId="AD" clId="Web-{BC5ACE23-57EB-4D40-AA0C-5671F2BE4F31}" dt="2022-05-19T13:59:30.106" v="95" actId="1076"/>
          <ac:picMkLst>
            <pc:docMk/>
            <pc:sldMk cId="1721391099" sldId="316"/>
            <ac:picMk id="7" creationId="{01535401-DCAE-0A12-FFC7-C6C0BFACE85E}"/>
          </ac:picMkLst>
        </pc:picChg>
        <pc:picChg chg="mod">
          <ac:chgData name="Victoria Bertilsson" userId="S::victoria.bertilsson@regionvasterbotten.se::f6e9081e-8cf2-4f27-950f-2c18f030afa2" providerId="AD" clId="Web-{BC5ACE23-57EB-4D40-AA0C-5671F2BE4F31}" dt="2022-05-19T13:59:30.106" v="96" actId="1076"/>
          <ac:picMkLst>
            <pc:docMk/>
            <pc:sldMk cId="1721391099" sldId="316"/>
            <ac:picMk id="8" creationId="{F275C2F9-84B7-839D-CA69-FF2302770597}"/>
          </ac:picMkLst>
        </pc:picChg>
        <pc:picChg chg="mod">
          <ac:chgData name="Victoria Bertilsson" userId="S::victoria.bertilsson@regionvasterbotten.se::f6e9081e-8cf2-4f27-950f-2c18f030afa2" providerId="AD" clId="Web-{BC5ACE23-57EB-4D40-AA0C-5671F2BE4F31}" dt="2022-05-19T13:59:30.121" v="97" actId="1076"/>
          <ac:picMkLst>
            <pc:docMk/>
            <pc:sldMk cId="1721391099" sldId="316"/>
            <ac:picMk id="10" creationId="{4BDB45A0-7985-C6FA-CA90-604A78E519CD}"/>
          </ac:picMkLst>
        </pc:picChg>
        <pc:picChg chg="mod">
          <ac:chgData name="Victoria Bertilsson" userId="S::victoria.bertilsson@regionvasterbotten.se::f6e9081e-8cf2-4f27-950f-2c18f030afa2" providerId="AD" clId="Web-{BC5ACE23-57EB-4D40-AA0C-5671F2BE4F31}" dt="2022-05-19T13:59:30.121" v="98" actId="1076"/>
          <ac:picMkLst>
            <pc:docMk/>
            <pc:sldMk cId="1721391099" sldId="316"/>
            <ac:picMk id="11" creationId="{285962B6-8420-37EB-7ED3-42EFADA770FE}"/>
          </ac:picMkLst>
        </pc:picChg>
        <pc:picChg chg="mod">
          <ac:chgData name="Victoria Bertilsson" userId="S::victoria.bertilsson@regionvasterbotten.se::f6e9081e-8cf2-4f27-950f-2c18f030afa2" providerId="AD" clId="Web-{BC5ACE23-57EB-4D40-AA0C-5671F2BE4F31}" dt="2022-05-19T13:59:30.121" v="99" actId="1076"/>
          <ac:picMkLst>
            <pc:docMk/>
            <pc:sldMk cId="1721391099" sldId="316"/>
            <ac:picMk id="12" creationId="{172C236D-4186-97B8-1C86-2A2E3EBFE6FA}"/>
          </ac:picMkLst>
        </pc:picChg>
        <pc:picChg chg="mod">
          <ac:chgData name="Victoria Bertilsson" userId="S::victoria.bertilsson@regionvasterbotten.se::f6e9081e-8cf2-4f27-950f-2c18f030afa2" providerId="AD" clId="Web-{BC5ACE23-57EB-4D40-AA0C-5671F2BE4F31}" dt="2022-05-19T13:59:17.715" v="86" actId="1076"/>
          <ac:picMkLst>
            <pc:docMk/>
            <pc:sldMk cId="1721391099" sldId="316"/>
            <ac:picMk id="16" creationId="{F1285089-1474-FBDA-CEE0-B3044DEEE0A5}"/>
          </ac:picMkLst>
        </pc:picChg>
        <pc:picChg chg="mod">
          <ac:chgData name="Victoria Bertilsson" userId="S::victoria.bertilsson@regionvasterbotten.se::f6e9081e-8cf2-4f27-950f-2c18f030afa2" providerId="AD" clId="Web-{BC5ACE23-57EB-4D40-AA0C-5671F2BE4F31}" dt="2022-05-19T13:59:17.715" v="87" actId="1076"/>
          <ac:picMkLst>
            <pc:docMk/>
            <pc:sldMk cId="1721391099" sldId="316"/>
            <ac:picMk id="23" creationId="{52751580-AD14-86F1-A9D2-438C2FA1B342}"/>
          </ac:picMkLst>
        </pc:picChg>
        <pc:picChg chg="mod">
          <ac:chgData name="Victoria Bertilsson" userId="S::victoria.bertilsson@regionvasterbotten.se::f6e9081e-8cf2-4f27-950f-2c18f030afa2" providerId="AD" clId="Web-{BC5ACE23-57EB-4D40-AA0C-5671F2BE4F31}" dt="2022-05-19T13:59:17.730" v="88" actId="1076"/>
          <ac:picMkLst>
            <pc:docMk/>
            <pc:sldMk cId="1721391099" sldId="316"/>
            <ac:picMk id="24" creationId="{0341F0EF-83B3-B57E-E2D3-D2B132FFFBC4}"/>
          </ac:picMkLst>
        </pc:picChg>
        <pc:picChg chg="mod">
          <ac:chgData name="Victoria Bertilsson" userId="S::victoria.bertilsson@regionvasterbotten.se::f6e9081e-8cf2-4f27-950f-2c18f030afa2" providerId="AD" clId="Web-{BC5ACE23-57EB-4D40-AA0C-5671F2BE4F31}" dt="2022-05-19T13:59:17.730" v="89" actId="1076"/>
          <ac:picMkLst>
            <pc:docMk/>
            <pc:sldMk cId="1721391099" sldId="316"/>
            <ac:picMk id="25" creationId="{59D223F4-8115-C489-0C89-96D18C696E9C}"/>
          </ac:picMkLst>
        </pc:picChg>
        <pc:picChg chg="mod">
          <ac:chgData name="Victoria Bertilsson" userId="S::victoria.bertilsson@regionvasterbotten.se::f6e9081e-8cf2-4f27-950f-2c18f030afa2" providerId="AD" clId="Web-{BC5ACE23-57EB-4D40-AA0C-5671F2BE4F31}" dt="2022-05-19T13:59:17.730" v="90" actId="1076"/>
          <ac:picMkLst>
            <pc:docMk/>
            <pc:sldMk cId="1721391099" sldId="316"/>
            <ac:picMk id="26" creationId="{39FFDEBF-C3A1-B192-CA32-BF2F07E4E09F}"/>
          </ac:picMkLst>
        </pc:picChg>
        <pc:picChg chg="del">
          <ac:chgData name="Victoria Bertilsson" userId="S::victoria.bertilsson@regionvasterbotten.se::f6e9081e-8cf2-4f27-950f-2c18f030afa2" providerId="AD" clId="Web-{BC5ACE23-57EB-4D40-AA0C-5671F2BE4F31}" dt="2022-05-19T13:59:07.527" v="83"/>
          <ac:picMkLst>
            <pc:docMk/>
            <pc:sldMk cId="1721391099" sldId="316"/>
            <ac:picMk id="32" creationId="{9EEC3962-F964-BCF1-D07D-6532C850FF95}"/>
          </ac:picMkLst>
        </pc:picChg>
        <pc:picChg chg="del">
          <ac:chgData name="Victoria Bertilsson" userId="S::victoria.bertilsson@regionvasterbotten.se::f6e9081e-8cf2-4f27-950f-2c18f030afa2" providerId="AD" clId="Web-{BC5ACE23-57EB-4D40-AA0C-5671F2BE4F31}" dt="2022-05-19T13:59:07.527" v="82"/>
          <ac:picMkLst>
            <pc:docMk/>
            <pc:sldMk cId="1721391099" sldId="316"/>
            <ac:picMk id="33" creationId="{04677C48-891B-5B80-C9AE-86DD1741A137}"/>
          </ac:picMkLst>
        </pc:picChg>
        <pc:picChg chg="del">
          <ac:chgData name="Victoria Bertilsson" userId="S::victoria.bertilsson@regionvasterbotten.se::f6e9081e-8cf2-4f27-950f-2c18f030afa2" providerId="AD" clId="Web-{BC5ACE23-57EB-4D40-AA0C-5671F2BE4F31}" dt="2022-05-19T13:59:07.527" v="81"/>
          <ac:picMkLst>
            <pc:docMk/>
            <pc:sldMk cId="1721391099" sldId="316"/>
            <ac:picMk id="34" creationId="{8098115A-69CB-4A4A-4531-FAF8C388816E}"/>
          </ac:picMkLst>
        </pc:picChg>
        <pc:picChg chg="del">
          <ac:chgData name="Victoria Bertilsson" userId="S::victoria.bertilsson@regionvasterbotten.se::f6e9081e-8cf2-4f27-950f-2c18f030afa2" providerId="AD" clId="Web-{BC5ACE23-57EB-4D40-AA0C-5671F2BE4F31}" dt="2022-05-19T13:59:07.527" v="79"/>
          <ac:picMkLst>
            <pc:docMk/>
            <pc:sldMk cId="1721391099" sldId="316"/>
            <ac:picMk id="35" creationId="{9E887A24-73CE-C703-EBB7-5A6C29F66093}"/>
          </ac:picMkLst>
        </pc:picChg>
        <pc:picChg chg="del">
          <ac:chgData name="Victoria Bertilsson" userId="S::victoria.bertilsson@regionvasterbotten.se::f6e9081e-8cf2-4f27-950f-2c18f030afa2" providerId="AD" clId="Web-{BC5ACE23-57EB-4D40-AA0C-5671F2BE4F31}" dt="2022-05-19T13:59:07.527" v="80"/>
          <ac:picMkLst>
            <pc:docMk/>
            <pc:sldMk cId="1721391099" sldId="316"/>
            <ac:picMk id="36" creationId="{6D074D0C-1BF3-FC74-6AD9-0592B550D64E}"/>
          </ac:picMkLst>
        </pc:picChg>
        <pc:picChg chg="del">
          <ac:chgData name="Victoria Bertilsson" userId="S::victoria.bertilsson@regionvasterbotten.se::f6e9081e-8cf2-4f27-950f-2c18f030afa2" providerId="AD" clId="Web-{BC5ACE23-57EB-4D40-AA0C-5671F2BE4F31}" dt="2022-05-19T13:59:07.527" v="78"/>
          <ac:picMkLst>
            <pc:docMk/>
            <pc:sldMk cId="1721391099" sldId="316"/>
            <ac:picMk id="37" creationId="{3442C6E6-ABAC-804D-D74F-BF44D28A1921}"/>
          </ac:picMkLst>
        </pc:picChg>
        <pc:picChg chg="del">
          <ac:chgData name="Victoria Bertilsson" userId="S::victoria.bertilsson@regionvasterbotten.se::f6e9081e-8cf2-4f27-950f-2c18f030afa2" providerId="AD" clId="Web-{BC5ACE23-57EB-4D40-AA0C-5671F2BE4F31}" dt="2022-05-19T13:59:07.527" v="77"/>
          <ac:picMkLst>
            <pc:docMk/>
            <pc:sldMk cId="1721391099" sldId="316"/>
            <ac:picMk id="38" creationId="{2B9BDB4F-20AB-AA24-2A6E-FA209CE0E7F8}"/>
          </ac:picMkLst>
        </pc:picChg>
        <pc:picChg chg="del">
          <ac:chgData name="Victoria Bertilsson" userId="S::victoria.bertilsson@regionvasterbotten.se::f6e9081e-8cf2-4f27-950f-2c18f030afa2" providerId="AD" clId="Web-{BC5ACE23-57EB-4D40-AA0C-5671F2BE4F31}" dt="2022-05-19T13:59:07.527" v="76"/>
          <ac:picMkLst>
            <pc:docMk/>
            <pc:sldMk cId="1721391099" sldId="316"/>
            <ac:picMk id="39" creationId="{65B14B74-DFA7-890A-F732-CDF482EA63AB}"/>
          </ac:picMkLst>
        </pc:picChg>
        <pc:picChg chg="del">
          <ac:chgData name="Victoria Bertilsson" userId="S::victoria.bertilsson@regionvasterbotten.se::f6e9081e-8cf2-4f27-950f-2c18f030afa2" providerId="AD" clId="Web-{BC5ACE23-57EB-4D40-AA0C-5671F2BE4F31}" dt="2022-05-19T13:59:07.511" v="75"/>
          <ac:picMkLst>
            <pc:docMk/>
            <pc:sldMk cId="1721391099" sldId="316"/>
            <ac:picMk id="40" creationId="{8B3653AC-8CA8-55B3-AA84-5C1AE05EF753}"/>
          </ac:picMkLst>
        </pc:picChg>
      </pc:sldChg>
      <pc:sldChg chg="addSp delSp modSp new modNotes">
        <pc:chgData name="Victoria Bertilsson" userId="S::victoria.bertilsson@regionvasterbotten.se::f6e9081e-8cf2-4f27-950f-2c18f030afa2" providerId="AD" clId="Web-{BC5ACE23-57EB-4D40-AA0C-5671F2BE4F31}" dt="2022-05-19T13:54:17.130" v="27"/>
        <pc:sldMkLst>
          <pc:docMk/>
          <pc:sldMk cId="176645630" sldId="319"/>
        </pc:sldMkLst>
        <pc:spChg chg="del">
          <ac:chgData name="Victoria Bertilsson" userId="S::victoria.bertilsson@regionvasterbotten.se::f6e9081e-8cf2-4f27-950f-2c18f030afa2" providerId="AD" clId="Web-{BC5ACE23-57EB-4D40-AA0C-5671F2BE4F31}" dt="2022-05-19T13:53:52.973" v="22"/>
          <ac:spMkLst>
            <pc:docMk/>
            <pc:sldMk cId="176645630" sldId="319"/>
            <ac:spMk id="2" creationId="{BD77FD60-2757-C772-E217-BC9D14C37F7E}"/>
          </ac:spMkLst>
        </pc:spChg>
        <pc:spChg chg="del">
          <ac:chgData name="Victoria Bertilsson" userId="S::victoria.bertilsson@regionvasterbotten.se::f6e9081e-8cf2-4f27-950f-2c18f030afa2" providerId="AD" clId="Web-{BC5ACE23-57EB-4D40-AA0C-5671F2BE4F31}" dt="2022-05-19T13:53:50.801" v="21"/>
          <ac:spMkLst>
            <pc:docMk/>
            <pc:sldMk cId="176645630" sldId="319"/>
            <ac:spMk id="3" creationId="{80AAACA7-9E90-D2C2-E692-C53A46572DC8}"/>
          </ac:spMkLst>
        </pc:spChg>
        <pc:spChg chg="del">
          <ac:chgData name="Victoria Bertilsson" userId="S::victoria.bertilsson@regionvasterbotten.se::f6e9081e-8cf2-4f27-950f-2c18f030afa2" providerId="AD" clId="Web-{BC5ACE23-57EB-4D40-AA0C-5671F2BE4F31}" dt="2022-05-19T13:53:54.754" v="23"/>
          <ac:spMkLst>
            <pc:docMk/>
            <pc:sldMk cId="176645630" sldId="319"/>
            <ac:spMk id="4" creationId="{0C0E619E-DD88-535B-B0F3-BE88D29A4557}"/>
          </ac:spMkLst>
        </pc:spChg>
        <pc:spChg chg="add mod">
          <ac:chgData name="Victoria Bertilsson" userId="S::victoria.bertilsson@regionvasterbotten.se::f6e9081e-8cf2-4f27-950f-2c18f030afa2" providerId="AD" clId="Web-{BC5ACE23-57EB-4D40-AA0C-5671F2BE4F31}" dt="2022-05-19T13:54:01.239" v="25" actId="1076"/>
          <ac:spMkLst>
            <pc:docMk/>
            <pc:sldMk cId="176645630" sldId="319"/>
            <ac:spMk id="8" creationId="{5C84A7A0-4051-DF81-0BAE-AFB3E387F164}"/>
          </ac:spMkLst>
        </pc:spChg>
        <pc:picChg chg="add mod">
          <ac:chgData name="Victoria Bertilsson" userId="S::victoria.bertilsson@regionvasterbotten.se::f6e9081e-8cf2-4f27-950f-2c18f030afa2" providerId="AD" clId="Web-{BC5ACE23-57EB-4D40-AA0C-5671F2BE4F31}" dt="2022-05-19T13:54:01.208" v="24" actId="1076"/>
          <ac:picMkLst>
            <pc:docMk/>
            <pc:sldMk cId="176645630" sldId="319"/>
            <ac:picMk id="6" creationId="{A465628E-C4F3-D13B-B4B3-3971C9E74023}"/>
          </ac:picMkLst>
        </pc:picChg>
      </pc:sldChg>
      <pc:sldChg chg="addSp delSp modSp add replId">
        <pc:chgData name="Victoria Bertilsson" userId="S::victoria.bertilsson@regionvasterbotten.se::f6e9081e-8cf2-4f27-950f-2c18f030afa2" providerId="AD" clId="Web-{BC5ACE23-57EB-4D40-AA0C-5671F2BE4F31}" dt="2022-05-19T13:58:59.996" v="69" actId="1076"/>
        <pc:sldMkLst>
          <pc:docMk/>
          <pc:sldMk cId="3646141101" sldId="320"/>
        </pc:sldMkLst>
        <pc:spChg chg="del">
          <ac:chgData name="Victoria Bertilsson" userId="S::victoria.bertilsson@regionvasterbotten.se::f6e9081e-8cf2-4f27-950f-2c18f030afa2" providerId="AD" clId="Web-{BC5ACE23-57EB-4D40-AA0C-5671F2BE4F31}" dt="2022-05-19T13:57:53.447" v="48"/>
          <ac:spMkLst>
            <pc:docMk/>
            <pc:sldMk cId="3646141101" sldId="320"/>
            <ac:spMk id="3" creationId="{603AACE1-6800-2A2E-CBA7-C028C26AFAA1}"/>
          </ac:spMkLst>
        </pc:spChg>
        <pc:spChg chg="add del mod">
          <ac:chgData name="Victoria Bertilsson" userId="S::victoria.bertilsson@regionvasterbotten.se::f6e9081e-8cf2-4f27-950f-2c18f030afa2" providerId="AD" clId="Web-{BC5ACE23-57EB-4D40-AA0C-5671F2BE4F31}" dt="2022-05-19T13:58:26.417" v="50"/>
          <ac:spMkLst>
            <pc:docMk/>
            <pc:sldMk cId="3646141101" sldId="320"/>
            <ac:spMk id="9" creationId="{780C183F-EADE-28F8-026A-132C0B9355F1}"/>
          </ac:spMkLst>
        </pc:spChg>
        <pc:spChg chg="del">
          <ac:chgData name="Victoria Bertilsson" userId="S::victoria.bertilsson@regionvasterbotten.se::f6e9081e-8cf2-4f27-950f-2c18f030afa2" providerId="AD" clId="Web-{BC5ACE23-57EB-4D40-AA0C-5671F2BE4F31}" dt="2022-05-19T13:57:53.275" v="41"/>
          <ac:spMkLst>
            <pc:docMk/>
            <pc:sldMk cId="3646141101" sldId="320"/>
            <ac:spMk id="15" creationId="{E801CBD7-611B-85D4-E2E7-4AA9B9BD22CE}"/>
          </ac:spMkLst>
        </pc:spChg>
        <pc:spChg chg="mod">
          <ac:chgData name="Victoria Bertilsson" userId="S::victoria.bertilsson@regionvasterbotten.se::f6e9081e-8cf2-4f27-950f-2c18f030afa2" providerId="AD" clId="Web-{BC5ACE23-57EB-4D40-AA0C-5671F2BE4F31}" dt="2022-05-19T13:58:59.996" v="69" actId="1076"/>
          <ac:spMkLst>
            <pc:docMk/>
            <pc:sldMk cId="3646141101" sldId="320"/>
            <ac:spMk id="29" creationId="{F8AC4E7B-0AB3-15E5-D8DF-079E80FEAC45}"/>
          </ac:spMkLst>
        </pc:spChg>
        <pc:spChg chg="del">
          <ac:chgData name="Victoria Bertilsson" userId="S::victoria.bertilsson@regionvasterbotten.se::f6e9081e-8cf2-4f27-950f-2c18f030afa2" providerId="AD" clId="Web-{BC5ACE23-57EB-4D40-AA0C-5671F2BE4F31}" dt="2022-05-19T13:58:30.964" v="54"/>
          <ac:spMkLst>
            <pc:docMk/>
            <pc:sldMk cId="3646141101" sldId="320"/>
            <ac:spMk id="41" creationId="{25DF8AF7-1039-4018-62B7-F7F4F47A99CC}"/>
          </ac:spMkLst>
        </pc:spChg>
        <pc:spChg chg="del">
          <ac:chgData name="Victoria Bertilsson" userId="S::victoria.bertilsson@regionvasterbotten.se::f6e9081e-8cf2-4f27-950f-2c18f030afa2" providerId="AD" clId="Web-{BC5ACE23-57EB-4D40-AA0C-5671F2BE4F31}" dt="2022-05-19T13:57:53.275" v="35"/>
          <ac:spMkLst>
            <pc:docMk/>
            <pc:sldMk cId="3646141101" sldId="320"/>
            <ac:spMk id="42" creationId="{940023FF-6936-29CF-E399-6BF6DB69F99B}"/>
          </ac:spMkLst>
        </pc:spChg>
        <pc:spChg chg="del">
          <ac:chgData name="Victoria Bertilsson" userId="S::victoria.bertilsson@regionvasterbotten.se::f6e9081e-8cf2-4f27-950f-2c18f030afa2" providerId="AD" clId="Web-{BC5ACE23-57EB-4D40-AA0C-5671F2BE4F31}" dt="2022-05-19T13:58:30.964" v="53"/>
          <ac:spMkLst>
            <pc:docMk/>
            <pc:sldMk cId="3646141101" sldId="320"/>
            <ac:spMk id="43" creationId="{E299A31C-D685-DDAE-D99F-65BCBAD227BC}"/>
          </ac:spMkLst>
        </pc:spChg>
        <pc:spChg chg="del">
          <ac:chgData name="Victoria Bertilsson" userId="S::victoria.bertilsson@regionvasterbotten.se::f6e9081e-8cf2-4f27-950f-2c18f030afa2" providerId="AD" clId="Web-{BC5ACE23-57EB-4D40-AA0C-5671F2BE4F31}" dt="2022-05-19T13:58:30.964" v="52"/>
          <ac:spMkLst>
            <pc:docMk/>
            <pc:sldMk cId="3646141101" sldId="320"/>
            <ac:spMk id="44" creationId="{BF80C2F7-40EF-3AFE-8307-E6C589B8549A}"/>
          </ac:spMkLst>
        </pc:spChg>
        <pc:spChg chg="del">
          <ac:chgData name="Victoria Bertilsson" userId="S::victoria.bertilsson@regionvasterbotten.se::f6e9081e-8cf2-4f27-950f-2c18f030afa2" providerId="AD" clId="Web-{BC5ACE23-57EB-4D40-AA0C-5671F2BE4F31}" dt="2022-05-19T13:58:30.964" v="51"/>
          <ac:spMkLst>
            <pc:docMk/>
            <pc:sldMk cId="3646141101" sldId="320"/>
            <ac:spMk id="45" creationId="{7C62446E-7CEB-B012-BC0F-574747AC8FF5}"/>
          </ac:spMkLst>
        </pc:spChg>
        <pc:picChg chg="del">
          <ac:chgData name="Victoria Bertilsson" userId="S::victoria.bertilsson@regionvasterbotten.se::f6e9081e-8cf2-4f27-950f-2c18f030afa2" providerId="AD" clId="Web-{BC5ACE23-57EB-4D40-AA0C-5671F2BE4F31}" dt="2022-05-19T13:57:53.275" v="47"/>
          <ac:picMkLst>
            <pc:docMk/>
            <pc:sldMk cId="3646141101" sldId="320"/>
            <ac:picMk id="5" creationId="{A40BCDD7-1F91-5693-B1C8-322DC8D84E52}"/>
          </ac:picMkLst>
        </pc:picChg>
        <pc:picChg chg="del">
          <ac:chgData name="Victoria Bertilsson" userId="S::victoria.bertilsson@regionvasterbotten.se::f6e9081e-8cf2-4f27-950f-2c18f030afa2" providerId="AD" clId="Web-{BC5ACE23-57EB-4D40-AA0C-5671F2BE4F31}" dt="2022-05-19T13:57:53.275" v="46"/>
          <ac:picMkLst>
            <pc:docMk/>
            <pc:sldMk cId="3646141101" sldId="320"/>
            <ac:picMk id="6" creationId="{F099659D-899D-EF40-A683-EBF35AAFE34A}"/>
          </ac:picMkLst>
        </pc:picChg>
        <pc:picChg chg="del">
          <ac:chgData name="Victoria Bertilsson" userId="S::victoria.bertilsson@regionvasterbotten.se::f6e9081e-8cf2-4f27-950f-2c18f030afa2" providerId="AD" clId="Web-{BC5ACE23-57EB-4D40-AA0C-5671F2BE4F31}" dt="2022-05-19T13:57:53.275" v="45"/>
          <ac:picMkLst>
            <pc:docMk/>
            <pc:sldMk cId="3646141101" sldId="320"/>
            <ac:picMk id="7" creationId="{01535401-DCAE-0A12-FFC7-C6C0BFACE85E}"/>
          </ac:picMkLst>
        </pc:picChg>
        <pc:picChg chg="del">
          <ac:chgData name="Victoria Bertilsson" userId="S::victoria.bertilsson@regionvasterbotten.se::f6e9081e-8cf2-4f27-950f-2c18f030afa2" providerId="AD" clId="Web-{BC5ACE23-57EB-4D40-AA0C-5671F2BE4F31}" dt="2022-05-19T13:57:53.275" v="44"/>
          <ac:picMkLst>
            <pc:docMk/>
            <pc:sldMk cId="3646141101" sldId="320"/>
            <ac:picMk id="8" creationId="{F275C2F9-84B7-839D-CA69-FF2302770597}"/>
          </ac:picMkLst>
        </pc:picChg>
        <pc:picChg chg="del">
          <ac:chgData name="Victoria Bertilsson" userId="S::victoria.bertilsson@regionvasterbotten.se::f6e9081e-8cf2-4f27-950f-2c18f030afa2" providerId="AD" clId="Web-{BC5ACE23-57EB-4D40-AA0C-5671F2BE4F31}" dt="2022-05-19T13:57:56.869" v="49"/>
          <ac:picMkLst>
            <pc:docMk/>
            <pc:sldMk cId="3646141101" sldId="320"/>
            <ac:picMk id="10" creationId="{4BDB45A0-7985-C6FA-CA90-604A78E519CD}"/>
          </ac:picMkLst>
        </pc:picChg>
        <pc:picChg chg="del">
          <ac:chgData name="Victoria Bertilsson" userId="S::victoria.bertilsson@regionvasterbotten.se::f6e9081e-8cf2-4f27-950f-2c18f030afa2" providerId="AD" clId="Web-{BC5ACE23-57EB-4D40-AA0C-5671F2BE4F31}" dt="2022-05-19T13:57:53.275" v="43"/>
          <ac:picMkLst>
            <pc:docMk/>
            <pc:sldMk cId="3646141101" sldId="320"/>
            <ac:picMk id="11" creationId="{285962B6-8420-37EB-7ED3-42EFADA770FE}"/>
          </ac:picMkLst>
        </pc:picChg>
        <pc:picChg chg="del">
          <ac:chgData name="Victoria Bertilsson" userId="S::victoria.bertilsson@regionvasterbotten.se::f6e9081e-8cf2-4f27-950f-2c18f030afa2" providerId="AD" clId="Web-{BC5ACE23-57EB-4D40-AA0C-5671F2BE4F31}" dt="2022-05-19T13:57:53.275" v="42"/>
          <ac:picMkLst>
            <pc:docMk/>
            <pc:sldMk cId="3646141101" sldId="320"/>
            <ac:picMk id="12" creationId="{172C236D-4186-97B8-1C86-2A2E3EBFE6FA}"/>
          </ac:picMkLst>
        </pc:picChg>
        <pc:picChg chg="add mod">
          <ac:chgData name="Victoria Bertilsson" userId="S::victoria.bertilsson@regionvasterbotten.se::f6e9081e-8cf2-4f27-950f-2c18f030afa2" providerId="AD" clId="Web-{BC5ACE23-57EB-4D40-AA0C-5671F2BE4F31}" dt="2022-05-19T13:58:55.167" v="68" actId="1076"/>
          <ac:picMkLst>
            <pc:docMk/>
            <pc:sldMk cId="3646141101" sldId="320"/>
            <ac:picMk id="13" creationId="{2F3D56B1-938C-A1BF-1BAF-FB502CC0554D}"/>
          </ac:picMkLst>
        </pc:picChg>
        <pc:picChg chg="del">
          <ac:chgData name="Victoria Bertilsson" userId="S::victoria.bertilsson@regionvasterbotten.se::f6e9081e-8cf2-4f27-950f-2c18f030afa2" providerId="AD" clId="Web-{BC5ACE23-57EB-4D40-AA0C-5671F2BE4F31}" dt="2022-05-19T13:57:53.275" v="40"/>
          <ac:picMkLst>
            <pc:docMk/>
            <pc:sldMk cId="3646141101" sldId="320"/>
            <ac:picMk id="16" creationId="{F1285089-1474-FBDA-CEE0-B3044DEEE0A5}"/>
          </ac:picMkLst>
        </pc:picChg>
        <pc:picChg chg="del">
          <ac:chgData name="Victoria Bertilsson" userId="S::victoria.bertilsson@regionvasterbotten.se::f6e9081e-8cf2-4f27-950f-2c18f030afa2" providerId="AD" clId="Web-{BC5ACE23-57EB-4D40-AA0C-5671F2BE4F31}" dt="2022-05-19T13:57:53.275" v="39"/>
          <ac:picMkLst>
            <pc:docMk/>
            <pc:sldMk cId="3646141101" sldId="320"/>
            <ac:picMk id="23" creationId="{52751580-AD14-86F1-A9D2-438C2FA1B342}"/>
          </ac:picMkLst>
        </pc:picChg>
        <pc:picChg chg="del">
          <ac:chgData name="Victoria Bertilsson" userId="S::victoria.bertilsson@regionvasterbotten.se::f6e9081e-8cf2-4f27-950f-2c18f030afa2" providerId="AD" clId="Web-{BC5ACE23-57EB-4D40-AA0C-5671F2BE4F31}" dt="2022-05-19T13:57:53.275" v="38"/>
          <ac:picMkLst>
            <pc:docMk/>
            <pc:sldMk cId="3646141101" sldId="320"/>
            <ac:picMk id="24" creationId="{0341F0EF-83B3-B57E-E2D3-D2B132FFFBC4}"/>
          </ac:picMkLst>
        </pc:picChg>
        <pc:picChg chg="del">
          <ac:chgData name="Victoria Bertilsson" userId="S::victoria.bertilsson@regionvasterbotten.se::f6e9081e-8cf2-4f27-950f-2c18f030afa2" providerId="AD" clId="Web-{BC5ACE23-57EB-4D40-AA0C-5671F2BE4F31}" dt="2022-05-19T13:57:53.275" v="37"/>
          <ac:picMkLst>
            <pc:docMk/>
            <pc:sldMk cId="3646141101" sldId="320"/>
            <ac:picMk id="25" creationId="{59D223F4-8115-C489-0C89-96D18C696E9C}"/>
          </ac:picMkLst>
        </pc:picChg>
        <pc:picChg chg="del">
          <ac:chgData name="Victoria Bertilsson" userId="S::victoria.bertilsson@regionvasterbotten.se::f6e9081e-8cf2-4f27-950f-2c18f030afa2" providerId="AD" clId="Web-{BC5ACE23-57EB-4D40-AA0C-5671F2BE4F31}" dt="2022-05-19T13:57:53.275" v="36"/>
          <ac:picMkLst>
            <pc:docMk/>
            <pc:sldMk cId="3646141101" sldId="320"/>
            <ac:picMk id="26" creationId="{39FFDEBF-C3A1-B192-CA32-BF2F07E4E09F}"/>
          </ac:picMkLst>
        </pc:picChg>
        <pc:picChg chg="del">
          <ac:chgData name="Victoria Bertilsson" userId="S::victoria.bertilsson@regionvasterbotten.se::f6e9081e-8cf2-4f27-950f-2c18f030afa2" providerId="AD" clId="Web-{BC5ACE23-57EB-4D40-AA0C-5671F2BE4F31}" dt="2022-05-19T13:58:30.964" v="63"/>
          <ac:picMkLst>
            <pc:docMk/>
            <pc:sldMk cId="3646141101" sldId="320"/>
            <ac:picMk id="32" creationId="{9EEC3962-F964-BCF1-D07D-6532C850FF95}"/>
          </ac:picMkLst>
        </pc:picChg>
        <pc:picChg chg="del">
          <ac:chgData name="Victoria Bertilsson" userId="S::victoria.bertilsson@regionvasterbotten.se::f6e9081e-8cf2-4f27-950f-2c18f030afa2" providerId="AD" clId="Web-{BC5ACE23-57EB-4D40-AA0C-5671F2BE4F31}" dt="2022-05-19T13:58:30.964" v="62"/>
          <ac:picMkLst>
            <pc:docMk/>
            <pc:sldMk cId="3646141101" sldId="320"/>
            <ac:picMk id="33" creationId="{04677C48-891B-5B80-C9AE-86DD1741A137}"/>
          </ac:picMkLst>
        </pc:picChg>
        <pc:picChg chg="del">
          <ac:chgData name="Victoria Bertilsson" userId="S::victoria.bertilsson@regionvasterbotten.se::f6e9081e-8cf2-4f27-950f-2c18f030afa2" providerId="AD" clId="Web-{BC5ACE23-57EB-4D40-AA0C-5671F2BE4F31}" dt="2022-05-19T13:58:30.964" v="61"/>
          <ac:picMkLst>
            <pc:docMk/>
            <pc:sldMk cId="3646141101" sldId="320"/>
            <ac:picMk id="34" creationId="{8098115A-69CB-4A4A-4531-FAF8C388816E}"/>
          </ac:picMkLst>
        </pc:picChg>
        <pc:picChg chg="del">
          <ac:chgData name="Victoria Bertilsson" userId="S::victoria.bertilsson@regionvasterbotten.se::f6e9081e-8cf2-4f27-950f-2c18f030afa2" providerId="AD" clId="Web-{BC5ACE23-57EB-4D40-AA0C-5671F2BE4F31}" dt="2022-05-19T13:58:30.964" v="59"/>
          <ac:picMkLst>
            <pc:docMk/>
            <pc:sldMk cId="3646141101" sldId="320"/>
            <ac:picMk id="35" creationId="{9E887A24-73CE-C703-EBB7-5A6C29F66093}"/>
          </ac:picMkLst>
        </pc:picChg>
        <pc:picChg chg="del">
          <ac:chgData name="Victoria Bertilsson" userId="S::victoria.bertilsson@regionvasterbotten.se::f6e9081e-8cf2-4f27-950f-2c18f030afa2" providerId="AD" clId="Web-{BC5ACE23-57EB-4D40-AA0C-5671F2BE4F31}" dt="2022-05-19T13:58:30.964" v="60"/>
          <ac:picMkLst>
            <pc:docMk/>
            <pc:sldMk cId="3646141101" sldId="320"/>
            <ac:picMk id="36" creationId="{6D074D0C-1BF3-FC74-6AD9-0592B550D64E}"/>
          </ac:picMkLst>
        </pc:picChg>
        <pc:picChg chg="del">
          <ac:chgData name="Victoria Bertilsson" userId="S::victoria.bertilsson@regionvasterbotten.se::f6e9081e-8cf2-4f27-950f-2c18f030afa2" providerId="AD" clId="Web-{BC5ACE23-57EB-4D40-AA0C-5671F2BE4F31}" dt="2022-05-19T13:58:30.964" v="58"/>
          <ac:picMkLst>
            <pc:docMk/>
            <pc:sldMk cId="3646141101" sldId="320"/>
            <ac:picMk id="37" creationId="{3442C6E6-ABAC-804D-D74F-BF44D28A1921}"/>
          </ac:picMkLst>
        </pc:picChg>
        <pc:picChg chg="del">
          <ac:chgData name="Victoria Bertilsson" userId="S::victoria.bertilsson@regionvasterbotten.se::f6e9081e-8cf2-4f27-950f-2c18f030afa2" providerId="AD" clId="Web-{BC5ACE23-57EB-4D40-AA0C-5671F2BE4F31}" dt="2022-05-19T13:58:30.964" v="57"/>
          <ac:picMkLst>
            <pc:docMk/>
            <pc:sldMk cId="3646141101" sldId="320"/>
            <ac:picMk id="38" creationId="{2B9BDB4F-20AB-AA24-2A6E-FA209CE0E7F8}"/>
          </ac:picMkLst>
        </pc:picChg>
        <pc:picChg chg="del">
          <ac:chgData name="Victoria Bertilsson" userId="S::victoria.bertilsson@regionvasterbotten.se::f6e9081e-8cf2-4f27-950f-2c18f030afa2" providerId="AD" clId="Web-{BC5ACE23-57EB-4D40-AA0C-5671F2BE4F31}" dt="2022-05-19T13:58:30.964" v="56"/>
          <ac:picMkLst>
            <pc:docMk/>
            <pc:sldMk cId="3646141101" sldId="320"/>
            <ac:picMk id="39" creationId="{65B14B74-DFA7-890A-F732-CDF482EA63AB}"/>
          </ac:picMkLst>
        </pc:picChg>
        <pc:picChg chg="del">
          <ac:chgData name="Victoria Bertilsson" userId="S::victoria.bertilsson@regionvasterbotten.se::f6e9081e-8cf2-4f27-950f-2c18f030afa2" providerId="AD" clId="Web-{BC5ACE23-57EB-4D40-AA0C-5671F2BE4F31}" dt="2022-05-19T13:58:30.964" v="55"/>
          <ac:picMkLst>
            <pc:docMk/>
            <pc:sldMk cId="3646141101" sldId="320"/>
            <ac:picMk id="40" creationId="{8B3653AC-8CA8-55B3-AA84-5C1AE05EF753}"/>
          </ac:picMkLst>
        </pc:picChg>
      </pc:sldChg>
    </pc:docChg>
  </pc:docChgLst>
  <pc:docChgLst>
    <pc:chgData name="Victoria Bertilsson" userId="f6e9081e-8cf2-4f27-950f-2c18f030afa2" providerId="ADAL" clId="{85AA8749-2E4A-4D0C-BB7F-5CE62A2EB057}"/>
    <pc:docChg chg="undo custSel addSld delSld modSld sldOrd">
      <pc:chgData name="Victoria Bertilsson" userId="f6e9081e-8cf2-4f27-950f-2c18f030afa2" providerId="ADAL" clId="{85AA8749-2E4A-4D0C-BB7F-5CE62A2EB057}" dt="2022-05-06T13:58:42.229" v="5140" actId="2696"/>
      <pc:docMkLst>
        <pc:docMk/>
      </pc:docMkLst>
      <pc:sldChg chg="del">
        <pc:chgData name="Victoria Bertilsson" userId="f6e9081e-8cf2-4f27-950f-2c18f030afa2" providerId="ADAL" clId="{85AA8749-2E4A-4D0C-BB7F-5CE62A2EB057}" dt="2022-04-25T07:45:14.319" v="857" actId="2696"/>
        <pc:sldMkLst>
          <pc:docMk/>
          <pc:sldMk cId="391914974" sldId="256"/>
        </pc:sldMkLst>
      </pc:sldChg>
      <pc:sldChg chg="addSp modSp mod addCm delCm modNotesTx">
        <pc:chgData name="Victoria Bertilsson" userId="f6e9081e-8cf2-4f27-950f-2c18f030afa2" providerId="ADAL" clId="{85AA8749-2E4A-4D0C-BB7F-5CE62A2EB057}" dt="2022-05-06T13:45:55.486" v="5085" actId="20577"/>
        <pc:sldMkLst>
          <pc:docMk/>
          <pc:sldMk cId="76139518" sldId="257"/>
        </pc:sldMkLst>
        <pc:spChg chg="add mod">
          <ac:chgData name="Victoria Bertilsson" userId="f6e9081e-8cf2-4f27-950f-2c18f030afa2" providerId="ADAL" clId="{85AA8749-2E4A-4D0C-BB7F-5CE62A2EB057}" dt="2022-04-22T08:08:35.388" v="569" actId="688"/>
          <ac:spMkLst>
            <pc:docMk/>
            <pc:sldMk cId="76139518" sldId="257"/>
            <ac:spMk id="2" creationId="{7143C8F0-B3AB-43E7-BE15-F4C52EB8DCC1}"/>
          </ac:spMkLst>
        </pc:spChg>
        <pc:spChg chg="mod">
          <ac:chgData name="Victoria Bertilsson" userId="f6e9081e-8cf2-4f27-950f-2c18f030afa2" providerId="ADAL" clId="{85AA8749-2E4A-4D0C-BB7F-5CE62A2EB057}" dt="2022-04-25T07:31:10.355" v="583" actId="20577"/>
          <ac:spMkLst>
            <pc:docMk/>
            <pc:sldMk cId="76139518" sldId="257"/>
            <ac:spMk id="3" creationId="{1EABED77-E30C-4335-98B7-53197591E0DC}"/>
          </ac:spMkLst>
        </pc:spChg>
        <pc:spChg chg="add mod">
          <ac:chgData name="Victoria Bertilsson" userId="f6e9081e-8cf2-4f27-950f-2c18f030afa2" providerId="ADAL" clId="{85AA8749-2E4A-4D0C-BB7F-5CE62A2EB057}" dt="2022-04-22T08:21:20.784" v="573" actId="20577"/>
          <ac:spMkLst>
            <pc:docMk/>
            <pc:sldMk cId="76139518" sldId="257"/>
            <ac:spMk id="4" creationId="{9BE50683-FA9C-4061-9751-B37FB1A8851B}"/>
          </ac:spMkLst>
        </pc:spChg>
        <pc:spChg chg="mod">
          <ac:chgData name="Victoria Bertilsson" userId="f6e9081e-8cf2-4f27-950f-2c18f030afa2" providerId="ADAL" clId="{85AA8749-2E4A-4D0C-BB7F-5CE62A2EB057}" dt="2022-05-06T08:33:19.729" v="3086" actId="20577"/>
          <ac:spMkLst>
            <pc:docMk/>
            <pc:sldMk cId="76139518" sldId="257"/>
            <ac:spMk id="5" creationId="{4532B09A-A7E6-41B5-94B7-6F63B63ACD37}"/>
          </ac:spMkLst>
        </pc:spChg>
        <pc:spChg chg="mod">
          <ac:chgData name="Victoria Bertilsson" userId="f6e9081e-8cf2-4f27-950f-2c18f030afa2" providerId="ADAL" clId="{85AA8749-2E4A-4D0C-BB7F-5CE62A2EB057}" dt="2022-04-25T07:31:20.544" v="589" actId="20577"/>
          <ac:spMkLst>
            <pc:docMk/>
            <pc:sldMk cId="76139518" sldId="257"/>
            <ac:spMk id="6" creationId="{AFFDFDB2-B2C8-4CB5-81BA-DEF724B5385D}"/>
          </ac:spMkLst>
        </pc:spChg>
        <pc:spChg chg="mod">
          <ac:chgData name="Victoria Bertilsson" userId="f6e9081e-8cf2-4f27-950f-2c18f030afa2" providerId="ADAL" clId="{85AA8749-2E4A-4D0C-BB7F-5CE62A2EB057}" dt="2022-05-06T13:45:55.486" v="5085" actId="20577"/>
          <ac:spMkLst>
            <pc:docMk/>
            <pc:sldMk cId="76139518" sldId="257"/>
            <ac:spMk id="8" creationId="{1734E1EC-C412-4ADD-8E52-CBB6FD0A5A92}"/>
          </ac:spMkLst>
        </pc:spChg>
        <pc:spChg chg="mod">
          <ac:chgData name="Victoria Bertilsson" userId="f6e9081e-8cf2-4f27-950f-2c18f030afa2" providerId="ADAL" clId="{85AA8749-2E4A-4D0C-BB7F-5CE62A2EB057}" dt="2022-05-06T13:45:31.486" v="5073" actId="20577"/>
          <ac:spMkLst>
            <pc:docMk/>
            <pc:sldMk cId="76139518" sldId="257"/>
            <ac:spMk id="11" creationId="{BEC99804-F37D-4A5C-B87D-C230A515D18A}"/>
          </ac:spMkLst>
        </pc:spChg>
        <pc:spChg chg="mod">
          <ac:chgData name="Victoria Bertilsson" userId="f6e9081e-8cf2-4f27-950f-2c18f030afa2" providerId="ADAL" clId="{85AA8749-2E4A-4D0C-BB7F-5CE62A2EB057}" dt="2022-05-05T06:28:43.128" v="3016" actId="20577"/>
          <ac:spMkLst>
            <pc:docMk/>
            <pc:sldMk cId="76139518" sldId="257"/>
            <ac:spMk id="12" creationId="{C5794D1B-A62B-4450-8847-21EDE92B1EB6}"/>
          </ac:spMkLst>
        </pc:spChg>
        <pc:spChg chg="mod">
          <ac:chgData name="Victoria Bertilsson" userId="f6e9081e-8cf2-4f27-950f-2c18f030afa2" providerId="ADAL" clId="{85AA8749-2E4A-4D0C-BB7F-5CE62A2EB057}" dt="2022-05-05T06:28:54.056" v="3017" actId="20577"/>
          <ac:spMkLst>
            <pc:docMk/>
            <pc:sldMk cId="76139518" sldId="257"/>
            <ac:spMk id="37" creationId="{D556A6C0-B827-475D-AEA6-BE37D835EE58}"/>
          </ac:spMkLst>
        </pc:spChg>
      </pc:sldChg>
      <pc:sldChg chg="modSp add mod addCm delCm modCm">
        <pc:chgData name="Victoria Bertilsson" userId="f6e9081e-8cf2-4f27-950f-2c18f030afa2" providerId="ADAL" clId="{85AA8749-2E4A-4D0C-BB7F-5CE62A2EB057}" dt="2022-05-06T12:05:24.848" v="4386" actId="1076"/>
        <pc:sldMkLst>
          <pc:docMk/>
          <pc:sldMk cId="1911142304" sldId="259"/>
        </pc:sldMkLst>
        <pc:spChg chg="mod">
          <ac:chgData name="Victoria Bertilsson" userId="f6e9081e-8cf2-4f27-950f-2c18f030afa2" providerId="ADAL" clId="{85AA8749-2E4A-4D0C-BB7F-5CE62A2EB057}" dt="2022-05-06T12:02:47.016" v="4140" actId="14100"/>
          <ac:spMkLst>
            <pc:docMk/>
            <pc:sldMk cId="1911142304" sldId="259"/>
            <ac:spMk id="3" creationId="{D8783750-505D-4840-B439-CDA8DECF3E18}"/>
          </ac:spMkLst>
        </pc:spChg>
        <pc:spChg chg="mod">
          <ac:chgData name="Victoria Bertilsson" userId="f6e9081e-8cf2-4f27-950f-2c18f030afa2" providerId="ADAL" clId="{85AA8749-2E4A-4D0C-BB7F-5CE62A2EB057}" dt="2022-05-06T12:05:24.848" v="4386" actId="1076"/>
          <ac:spMkLst>
            <pc:docMk/>
            <pc:sldMk cId="1911142304" sldId="259"/>
            <ac:spMk id="14" creationId="{80A71A87-0108-4FFF-AB47-E9098248CED4}"/>
          </ac:spMkLst>
        </pc:spChg>
      </pc:sldChg>
      <pc:sldChg chg="addSp modSp add mod">
        <pc:chgData name="Victoria Bertilsson" userId="f6e9081e-8cf2-4f27-950f-2c18f030afa2" providerId="ADAL" clId="{85AA8749-2E4A-4D0C-BB7F-5CE62A2EB057}" dt="2022-05-06T13:50:09.786" v="5129" actId="1076"/>
        <pc:sldMkLst>
          <pc:docMk/>
          <pc:sldMk cId="3458091675" sldId="261"/>
        </pc:sldMkLst>
        <pc:spChg chg="add mod">
          <ac:chgData name="Victoria Bertilsson" userId="f6e9081e-8cf2-4f27-950f-2c18f030afa2" providerId="ADAL" clId="{85AA8749-2E4A-4D0C-BB7F-5CE62A2EB057}" dt="2022-05-06T13:50:09.786" v="5129" actId="1076"/>
          <ac:spMkLst>
            <pc:docMk/>
            <pc:sldMk cId="3458091675" sldId="261"/>
            <ac:spMk id="5" creationId="{CD63AE37-AD4F-7E07-DD8E-E82F8A61A8BD}"/>
          </ac:spMkLst>
        </pc:spChg>
        <pc:spChg chg="add mod">
          <ac:chgData name="Victoria Bertilsson" userId="f6e9081e-8cf2-4f27-950f-2c18f030afa2" providerId="ADAL" clId="{85AA8749-2E4A-4D0C-BB7F-5CE62A2EB057}" dt="2022-05-06T13:50:09.786" v="5129" actId="1076"/>
          <ac:spMkLst>
            <pc:docMk/>
            <pc:sldMk cId="3458091675" sldId="261"/>
            <ac:spMk id="6" creationId="{BBB9D9B1-E035-F675-AC20-F41AA56F93F8}"/>
          </ac:spMkLst>
        </pc:spChg>
        <pc:spChg chg="mod">
          <ac:chgData name="Victoria Bertilsson" userId="f6e9081e-8cf2-4f27-950f-2c18f030afa2" providerId="ADAL" clId="{85AA8749-2E4A-4D0C-BB7F-5CE62A2EB057}" dt="2022-05-06T13:50:09.786" v="5129" actId="1076"/>
          <ac:spMkLst>
            <pc:docMk/>
            <pc:sldMk cId="3458091675" sldId="261"/>
            <ac:spMk id="11" creationId="{FD47C29F-9100-4DED-9CA2-8C09DD214547}"/>
          </ac:spMkLst>
        </pc:spChg>
        <pc:graphicFrameChg chg="mod">
          <ac:chgData name="Victoria Bertilsson" userId="f6e9081e-8cf2-4f27-950f-2c18f030afa2" providerId="ADAL" clId="{85AA8749-2E4A-4D0C-BB7F-5CE62A2EB057}" dt="2022-05-06T12:02:32.855" v="4135" actId="1076"/>
          <ac:graphicFrameMkLst>
            <pc:docMk/>
            <pc:sldMk cId="3458091675" sldId="261"/>
            <ac:graphicFrameMk id="10" creationId="{71AD7453-70B0-49E2-B023-DAEA33E5DE46}"/>
          </ac:graphicFrameMkLst>
        </pc:graphicFrameChg>
      </pc:sldChg>
      <pc:sldChg chg="addSp delSp modSp add mod">
        <pc:chgData name="Victoria Bertilsson" userId="f6e9081e-8cf2-4f27-950f-2c18f030afa2" providerId="ADAL" clId="{85AA8749-2E4A-4D0C-BB7F-5CE62A2EB057}" dt="2022-05-06T12:05:32.551" v="4387"/>
        <pc:sldMkLst>
          <pc:docMk/>
          <pc:sldMk cId="827466040" sldId="262"/>
        </pc:sldMkLst>
        <pc:spChg chg="del">
          <ac:chgData name="Victoria Bertilsson" userId="f6e9081e-8cf2-4f27-950f-2c18f030afa2" providerId="ADAL" clId="{85AA8749-2E4A-4D0C-BB7F-5CE62A2EB057}" dt="2022-05-06T12:04:18.767" v="4246" actId="478"/>
          <ac:spMkLst>
            <pc:docMk/>
            <pc:sldMk cId="827466040" sldId="262"/>
            <ac:spMk id="3" creationId="{EC1074F3-7018-4592-B75A-FBD5B1C38661}"/>
          </ac:spMkLst>
        </pc:spChg>
        <pc:spChg chg="del">
          <ac:chgData name="Victoria Bertilsson" userId="f6e9081e-8cf2-4f27-950f-2c18f030afa2" providerId="ADAL" clId="{85AA8749-2E4A-4D0C-BB7F-5CE62A2EB057}" dt="2022-05-06T12:04:20.591" v="4247" actId="478"/>
          <ac:spMkLst>
            <pc:docMk/>
            <pc:sldMk cId="827466040" sldId="262"/>
            <ac:spMk id="5" creationId="{5B03E328-57C7-4F73-89C9-8F2F0C7AABA2}"/>
          </ac:spMkLst>
        </pc:spChg>
        <pc:spChg chg="add mod">
          <ac:chgData name="Victoria Bertilsson" userId="f6e9081e-8cf2-4f27-950f-2c18f030afa2" providerId="ADAL" clId="{85AA8749-2E4A-4D0C-BB7F-5CE62A2EB057}" dt="2022-05-06T12:04:40.434" v="4260" actId="20577"/>
          <ac:spMkLst>
            <pc:docMk/>
            <pc:sldMk cId="827466040" sldId="262"/>
            <ac:spMk id="6" creationId="{82DB0D91-5A58-A30C-202C-4B981B404C33}"/>
          </ac:spMkLst>
        </pc:spChg>
        <pc:spChg chg="add mod">
          <ac:chgData name="Victoria Bertilsson" userId="f6e9081e-8cf2-4f27-950f-2c18f030afa2" providerId="ADAL" clId="{85AA8749-2E4A-4D0C-BB7F-5CE62A2EB057}" dt="2022-05-06T12:04:37.273" v="4250" actId="1076"/>
          <ac:spMkLst>
            <pc:docMk/>
            <pc:sldMk cId="827466040" sldId="262"/>
            <ac:spMk id="7" creationId="{3B5302EE-833E-90FD-57B9-93BD2A5D08B3}"/>
          </ac:spMkLst>
        </pc:spChg>
        <pc:spChg chg="add mod">
          <ac:chgData name="Victoria Bertilsson" userId="f6e9081e-8cf2-4f27-950f-2c18f030afa2" providerId="ADAL" clId="{85AA8749-2E4A-4D0C-BB7F-5CE62A2EB057}" dt="2022-05-06T12:05:32.551" v="4387"/>
          <ac:spMkLst>
            <pc:docMk/>
            <pc:sldMk cId="827466040" sldId="262"/>
            <ac:spMk id="8" creationId="{6C451AEC-660D-32C7-EBCF-229F095B6EBB}"/>
          </ac:spMkLst>
        </pc:spChg>
        <pc:graphicFrameChg chg="mod modGraphic">
          <ac:chgData name="Victoria Bertilsson" userId="f6e9081e-8cf2-4f27-950f-2c18f030afa2" providerId="ADAL" clId="{85AA8749-2E4A-4D0C-BB7F-5CE62A2EB057}" dt="2022-05-06T12:04:31.536" v="4248" actId="1076"/>
          <ac:graphicFrameMkLst>
            <pc:docMk/>
            <pc:sldMk cId="827466040" sldId="262"/>
            <ac:graphicFrameMk id="4" creationId="{8781D308-8504-4284-A55F-D4BA9DD29BBC}"/>
          </ac:graphicFrameMkLst>
        </pc:graphicFrameChg>
      </pc:sldChg>
      <pc:sldChg chg="modSp mod modNotesTx">
        <pc:chgData name="Victoria Bertilsson" userId="f6e9081e-8cf2-4f27-950f-2c18f030afa2" providerId="ADAL" clId="{85AA8749-2E4A-4D0C-BB7F-5CE62A2EB057}" dt="2022-05-03T13:09:56.225" v="2635" actId="113"/>
        <pc:sldMkLst>
          <pc:docMk/>
          <pc:sldMk cId="2776686998" sldId="275"/>
        </pc:sldMkLst>
        <pc:picChg chg="mod">
          <ac:chgData name="Victoria Bertilsson" userId="f6e9081e-8cf2-4f27-950f-2c18f030afa2" providerId="ADAL" clId="{85AA8749-2E4A-4D0C-BB7F-5CE62A2EB057}" dt="2022-04-21T09:37:06.033" v="1" actId="1076"/>
          <ac:picMkLst>
            <pc:docMk/>
            <pc:sldMk cId="2776686998" sldId="275"/>
            <ac:picMk id="2" creationId="{00000000-0000-0000-0000-000000000000}"/>
          </ac:picMkLst>
        </pc:picChg>
      </pc:sldChg>
      <pc:sldChg chg="modSp mod delCm modCm">
        <pc:chgData name="Victoria Bertilsson" userId="f6e9081e-8cf2-4f27-950f-2c18f030afa2" providerId="ADAL" clId="{85AA8749-2E4A-4D0C-BB7F-5CE62A2EB057}" dt="2022-04-25T08:25:49.238" v="2072" actId="20577"/>
        <pc:sldMkLst>
          <pc:docMk/>
          <pc:sldMk cId="1633944301" sldId="281"/>
        </pc:sldMkLst>
        <pc:spChg chg="mod">
          <ac:chgData name="Victoria Bertilsson" userId="f6e9081e-8cf2-4f27-950f-2c18f030afa2" providerId="ADAL" clId="{85AA8749-2E4A-4D0C-BB7F-5CE62A2EB057}" dt="2022-04-25T08:25:49.238" v="2072" actId="20577"/>
          <ac:spMkLst>
            <pc:docMk/>
            <pc:sldMk cId="1633944301" sldId="281"/>
            <ac:spMk id="2" creationId="{A2D4ED82-1CDC-43E0-81FA-5AD6F01368C0}"/>
          </ac:spMkLst>
        </pc:spChg>
      </pc:sldChg>
      <pc:sldChg chg="addSp delSp modSp mod ord delAnim modAnim addCm delCm modCm modNotesTx">
        <pc:chgData name="Victoria Bertilsson" userId="f6e9081e-8cf2-4f27-950f-2c18f030afa2" providerId="ADAL" clId="{85AA8749-2E4A-4D0C-BB7F-5CE62A2EB057}" dt="2022-05-06T11:35:28.932" v="3699"/>
        <pc:sldMkLst>
          <pc:docMk/>
          <pc:sldMk cId="1999279364" sldId="285"/>
        </pc:sldMkLst>
        <pc:spChg chg="mod">
          <ac:chgData name="Victoria Bertilsson" userId="f6e9081e-8cf2-4f27-950f-2c18f030afa2" providerId="ADAL" clId="{85AA8749-2E4A-4D0C-BB7F-5CE62A2EB057}" dt="2022-05-06T11:31:05.597" v="3354" actId="1076"/>
          <ac:spMkLst>
            <pc:docMk/>
            <pc:sldMk cId="1999279364" sldId="285"/>
            <ac:spMk id="2" creationId="{97ADC51F-F00B-425D-A6B1-E7778EA6625C}"/>
          </ac:spMkLst>
        </pc:spChg>
        <pc:spChg chg="mod">
          <ac:chgData name="Victoria Bertilsson" userId="f6e9081e-8cf2-4f27-950f-2c18f030afa2" providerId="ADAL" clId="{85AA8749-2E4A-4D0C-BB7F-5CE62A2EB057}" dt="2022-05-06T11:31:14.552" v="3355" actId="1076"/>
          <ac:spMkLst>
            <pc:docMk/>
            <pc:sldMk cId="1999279364" sldId="285"/>
            <ac:spMk id="9" creationId="{3E0EF244-1BF8-EC66-5B65-64DB2DA10A9E}"/>
          </ac:spMkLst>
        </pc:spChg>
        <pc:spChg chg="mod">
          <ac:chgData name="Victoria Bertilsson" userId="f6e9081e-8cf2-4f27-950f-2c18f030afa2" providerId="ADAL" clId="{85AA8749-2E4A-4D0C-BB7F-5CE62A2EB057}" dt="2022-05-06T11:31:14.552" v="3355" actId="1076"/>
          <ac:spMkLst>
            <pc:docMk/>
            <pc:sldMk cId="1999279364" sldId="285"/>
            <ac:spMk id="11" creationId="{118CD908-A493-4C5C-8C93-87488CD7BE24}"/>
          </ac:spMkLst>
        </pc:spChg>
        <pc:spChg chg="mod">
          <ac:chgData name="Victoria Bertilsson" userId="f6e9081e-8cf2-4f27-950f-2c18f030afa2" providerId="ADAL" clId="{85AA8749-2E4A-4D0C-BB7F-5CE62A2EB057}" dt="2022-05-06T11:31:14.552" v="3355" actId="1076"/>
          <ac:spMkLst>
            <pc:docMk/>
            <pc:sldMk cId="1999279364" sldId="285"/>
            <ac:spMk id="12" creationId="{F90748A9-79B2-402D-A008-E21B79334CCC}"/>
          </ac:spMkLst>
        </pc:spChg>
        <pc:spChg chg="mod">
          <ac:chgData name="Victoria Bertilsson" userId="f6e9081e-8cf2-4f27-950f-2c18f030afa2" providerId="ADAL" clId="{85AA8749-2E4A-4D0C-BB7F-5CE62A2EB057}" dt="2022-05-06T11:31:14.552" v="3355" actId="1076"/>
          <ac:spMkLst>
            <pc:docMk/>
            <pc:sldMk cId="1999279364" sldId="285"/>
            <ac:spMk id="13" creationId="{9DCB2402-71F0-418B-B8D6-CF677D908A9F}"/>
          </ac:spMkLst>
        </pc:spChg>
        <pc:spChg chg="mod">
          <ac:chgData name="Victoria Bertilsson" userId="f6e9081e-8cf2-4f27-950f-2c18f030afa2" providerId="ADAL" clId="{85AA8749-2E4A-4D0C-BB7F-5CE62A2EB057}" dt="2022-05-06T11:31:14.552" v="3355" actId="1076"/>
          <ac:spMkLst>
            <pc:docMk/>
            <pc:sldMk cId="1999279364" sldId="285"/>
            <ac:spMk id="15" creationId="{935EF790-C6BE-D10C-9A82-609351145E52}"/>
          </ac:spMkLst>
        </pc:spChg>
        <pc:spChg chg="del mod">
          <ac:chgData name="Victoria Bertilsson" userId="f6e9081e-8cf2-4f27-950f-2c18f030afa2" providerId="ADAL" clId="{85AA8749-2E4A-4D0C-BB7F-5CE62A2EB057}" dt="2022-05-06T11:35:11.390" v="3695" actId="478"/>
          <ac:spMkLst>
            <pc:docMk/>
            <pc:sldMk cId="1999279364" sldId="285"/>
            <ac:spMk id="21" creationId="{F70B814F-34F2-71F5-0311-0863A5251C5A}"/>
          </ac:spMkLst>
        </pc:spChg>
        <pc:spChg chg="mod">
          <ac:chgData name="Victoria Bertilsson" userId="f6e9081e-8cf2-4f27-950f-2c18f030afa2" providerId="ADAL" clId="{85AA8749-2E4A-4D0C-BB7F-5CE62A2EB057}" dt="2022-05-06T11:31:14.552" v="3355" actId="1076"/>
          <ac:spMkLst>
            <pc:docMk/>
            <pc:sldMk cId="1999279364" sldId="285"/>
            <ac:spMk id="27" creationId="{E5F94B6E-FAE3-A8B4-8761-F80A3B101300}"/>
          </ac:spMkLst>
        </pc:spChg>
        <pc:spChg chg="del mod">
          <ac:chgData name="Victoria Bertilsson" userId="f6e9081e-8cf2-4f27-950f-2c18f030afa2" providerId="ADAL" clId="{85AA8749-2E4A-4D0C-BB7F-5CE62A2EB057}" dt="2022-05-06T11:35:12.848" v="3697" actId="478"/>
          <ac:spMkLst>
            <pc:docMk/>
            <pc:sldMk cId="1999279364" sldId="285"/>
            <ac:spMk id="29" creationId="{38715290-CE49-6477-2B37-2C1461BDB2C0}"/>
          </ac:spMkLst>
        </pc:spChg>
        <pc:spChg chg="mod">
          <ac:chgData name="Victoria Bertilsson" userId="f6e9081e-8cf2-4f27-950f-2c18f030afa2" providerId="ADAL" clId="{85AA8749-2E4A-4D0C-BB7F-5CE62A2EB057}" dt="2022-05-06T11:31:57.082" v="3373" actId="20577"/>
          <ac:spMkLst>
            <pc:docMk/>
            <pc:sldMk cId="1999279364" sldId="285"/>
            <ac:spMk id="31" creationId="{4E4A43C7-C154-3145-CBCA-8C13E116ED1F}"/>
          </ac:spMkLst>
        </pc:spChg>
        <pc:spChg chg="del mod">
          <ac:chgData name="Victoria Bertilsson" userId="f6e9081e-8cf2-4f27-950f-2c18f030afa2" providerId="ADAL" clId="{85AA8749-2E4A-4D0C-BB7F-5CE62A2EB057}" dt="2022-05-06T11:35:14.083" v="3698" actId="478"/>
          <ac:spMkLst>
            <pc:docMk/>
            <pc:sldMk cId="1999279364" sldId="285"/>
            <ac:spMk id="33" creationId="{0BDBBA8F-FE4B-80E9-7887-3716AAA214E6}"/>
          </ac:spMkLst>
        </pc:spChg>
        <pc:picChg chg="mod">
          <ac:chgData name="Victoria Bertilsson" userId="f6e9081e-8cf2-4f27-950f-2c18f030afa2" providerId="ADAL" clId="{85AA8749-2E4A-4D0C-BB7F-5CE62A2EB057}" dt="2022-05-06T11:31:14.552" v="3355" actId="1076"/>
          <ac:picMkLst>
            <pc:docMk/>
            <pc:sldMk cId="1999279364" sldId="285"/>
            <ac:picMk id="6" creationId="{1BF41866-A4B2-4CE4-A244-C836090C9D5F}"/>
          </ac:picMkLst>
        </pc:picChg>
        <pc:picChg chg="mod">
          <ac:chgData name="Victoria Bertilsson" userId="f6e9081e-8cf2-4f27-950f-2c18f030afa2" providerId="ADAL" clId="{85AA8749-2E4A-4D0C-BB7F-5CE62A2EB057}" dt="2022-05-06T11:31:14.552" v="3355" actId="1076"/>
          <ac:picMkLst>
            <pc:docMk/>
            <pc:sldMk cId="1999279364" sldId="285"/>
            <ac:picMk id="8" creationId="{D8169D67-C34D-42AD-8453-C5481BD379C9}"/>
          </ac:picMkLst>
        </pc:picChg>
        <pc:picChg chg="mod">
          <ac:chgData name="Victoria Bertilsson" userId="f6e9081e-8cf2-4f27-950f-2c18f030afa2" providerId="ADAL" clId="{85AA8749-2E4A-4D0C-BB7F-5CE62A2EB057}" dt="2022-05-06T11:31:14.552" v="3355" actId="1076"/>
          <ac:picMkLst>
            <pc:docMk/>
            <pc:sldMk cId="1999279364" sldId="285"/>
            <ac:picMk id="10" creationId="{6A9892D1-E643-470F-BFBD-2274C6A49247}"/>
          </ac:picMkLst>
        </pc:picChg>
        <pc:cxnChg chg="mod">
          <ac:chgData name="Victoria Bertilsson" userId="f6e9081e-8cf2-4f27-950f-2c18f030afa2" providerId="ADAL" clId="{85AA8749-2E4A-4D0C-BB7F-5CE62A2EB057}" dt="2022-05-06T11:31:14.552" v="3355" actId="1076"/>
          <ac:cxnSpMkLst>
            <pc:docMk/>
            <pc:sldMk cId="1999279364" sldId="285"/>
            <ac:cxnSpMk id="5" creationId="{1E9F4339-E258-48F5-AED1-D4AB29CE8E36}"/>
          </ac:cxnSpMkLst>
        </pc:cxnChg>
        <pc:cxnChg chg="add mod">
          <ac:chgData name="Victoria Bertilsson" userId="f6e9081e-8cf2-4f27-950f-2c18f030afa2" providerId="ADAL" clId="{85AA8749-2E4A-4D0C-BB7F-5CE62A2EB057}" dt="2022-05-06T11:31:14.552" v="3355" actId="1076"/>
          <ac:cxnSpMkLst>
            <pc:docMk/>
            <pc:sldMk cId="1999279364" sldId="285"/>
            <ac:cxnSpMk id="7" creationId="{67145011-EE0B-4ED8-9A2D-378F96C67B58}"/>
          </ac:cxnSpMkLst>
        </pc:cxnChg>
        <pc:cxnChg chg="add mod">
          <ac:chgData name="Victoria Bertilsson" userId="f6e9081e-8cf2-4f27-950f-2c18f030afa2" providerId="ADAL" clId="{85AA8749-2E4A-4D0C-BB7F-5CE62A2EB057}" dt="2022-05-06T11:31:14.552" v="3355" actId="1076"/>
          <ac:cxnSpMkLst>
            <pc:docMk/>
            <pc:sldMk cId="1999279364" sldId="285"/>
            <ac:cxnSpMk id="16" creationId="{B9AFB0F4-887E-41A6-9A70-D3A1A821C2FF}"/>
          </ac:cxnSpMkLst>
        </pc:cxnChg>
        <pc:cxnChg chg="add mod">
          <ac:chgData name="Victoria Bertilsson" userId="f6e9081e-8cf2-4f27-950f-2c18f030afa2" providerId="ADAL" clId="{85AA8749-2E4A-4D0C-BB7F-5CE62A2EB057}" dt="2022-05-06T11:31:14.552" v="3355" actId="1076"/>
          <ac:cxnSpMkLst>
            <pc:docMk/>
            <pc:sldMk cId="1999279364" sldId="285"/>
            <ac:cxnSpMk id="17" creationId="{74A8FCE0-FC17-41A3-A74A-37DD06AA6DF0}"/>
          </ac:cxnSpMkLst>
        </pc:cxnChg>
        <pc:cxnChg chg="add mod">
          <ac:chgData name="Victoria Bertilsson" userId="f6e9081e-8cf2-4f27-950f-2c18f030afa2" providerId="ADAL" clId="{85AA8749-2E4A-4D0C-BB7F-5CE62A2EB057}" dt="2022-05-06T11:31:14.552" v="3355" actId="1076"/>
          <ac:cxnSpMkLst>
            <pc:docMk/>
            <pc:sldMk cId="1999279364" sldId="285"/>
            <ac:cxnSpMk id="18" creationId="{A0870F5E-62A4-4980-A6CD-F9A9BA67C2B9}"/>
          </ac:cxnSpMkLst>
        </pc:cxnChg>
        <pc:cxnChg chg="mod">
          <ac:chgData name="Victoria Bertilsson" userId="f6e9081e-8cf2-4f27-950f-2c18f030afa2" providerId="ADAL" clId="{85AA8749-2E4A-4D0C-BB7F-5CE62A2EB057}" dt="2022-05-06T11:31:14.552" v="3355" actId="1076"/>
          <ac:cxnSpMkLst>
            <pc:docMk/>
            <pc:sldMk cId="1999279364" sldId="285"/>
            <ac:cxnSpMk id="19" creationId="{C74493C5-3238-4DCA-A26E-978DC3F0F745}"/>
          </ac:cxnSpMkLst>
        </pc:cxnChg>
        <pc:cxnChg chg="mod">
          <ac:chgData name="Victoria Bertilsson" userId="f6e9081e-8cf2-4f27-950f-2c18f030afa2" providerId="ADAL" clId="{85AA8749-2E4A-4D0C-BB7F-5CE62A2EB057}" dt="2022-05-06T11:31:14.552" v="3355" actId="1076"/>
          <ac:cxnSpMkLst>
            <pc:docMk/>
            <pc:sldMk cId="1999279364" sldId="285"/>
            <ac:cxnSpMk id="22" creationId="{B9148A46-3EEA-40B7-A8B4-B025EE489922}"/>
          </ac:cxnSpMkLst>
        </pc:cxnChg>
        <pc:cxnChg chg="mod">
          <ac:chgData name="Victoria Bertilsson" userId="f6e9081e-8cf2-4f27-950f-2c18f030afa2" providerId="ADAL" clId="{85AA8749-2E4A-4D0C-BB7F-5CE62A2EB057}" dt="2022-05-06T11:31:14.552" v="3355" actId="1076"/>
          <ac:cxnSpMkLst>
            <pc:docMk/>
            <pc:sldMk cId="1999279364" sldId="285"/>
            <ac:cxnSpMk id="23" creationId="{271193C3-B59F-41BF-92F7-D4F9347F8A54}"/>
          </ac:cxnSpMkLst>
        </pc:cxnChg>
      </pc:sldChg>
      <pc:sldChg chg="modSp mod ord modNotesTx">
        <pc:chgData name="Victoria Bertilsson" userId="f6e9081e-8cf2-4f27-950f-2c18f030afa2" providerId="ADAL" clId="{85AA8749-2E4A-4D0C-BB7F-5CE62A2EB057}" dt="2022-05-06T13:45:04.725" v="5046" actId="20577"/>
        <pc:sldMkLst>
          <pc:docMk/>
          <pc:sldMk cId="748508918" sldId="286"/>
        </pc:sldMkLst>
        <pc:spChg chg="mod">
          <ac:chgData name="Victoria Bertilsson" userId="f6e9081e-8cf2-4f27-950f-2c18f030afa2" providerId="ADAL" clId="{85AA8749-2E4A-4D0C-BB7F-5CE62A2EB057}" dt="2022-04-22T06:55:10.224" v="94" actId="20577"/>
          <ac:spMkLst>
            <pc:docMk/>
            <pc:sldMk cId="748508918" sldId="286"/>
            <ac:spMk id="2" creationId="{97ADC51F-F00B-425D-A6B1-E7778EA6625C}"/>
          </ac:spMkLst>
        </pc:spChg>
      </pc:sldChg>
      <pc:sldChg chg="modSp mod">
        <pc:chgData name="Victoria Bertilsson" userId="f6e9081e-8cf2-4f27-950f-2c18f030afa2" providerId="ADAL" clId="{85AA8749-2E4A-4D0C-BB7F-5CE62A2EB057}" dt="2022-05-03T15:01:48.238" v="3004" actId="12"/>
        <pc:sldMkLst>
          <pc:docMk/>
          <pc:sldMk cId="3575871" sldId="287"/>
        </pc:sldMkLst>
        <pc:spChg chg="mod">
          <ac:chgData name="Victoria Bertilsson" userId="f6e9081e-8cf2-4f27-950f-2c18f030afa2" providerId="ADAL" clId="{85AA8749-2E4A-4D0C-BB7F-5CE62A2EB057}" dt="2022-05-03T15:01:48.238" v="3004" actId="12"/>
          <ac:spMkLst>
            <pc:docMk/>
            <pc:sldMk cId="3575871" sldId="287"/>
            <ac:spMk id="4" creationId="{06E47666-551F-463F-AF1F-80FD4BEA441F}"/>
          </ac:spMkLst>
        </pc:spChg>
      </pc:sldChg>
      <pc:sldChg chg="del addCm">
        <pc:chgData name="Victoria Bertilsson" userId="f6e9081e-8cf2-4f27-950f-2c18f030afa2" providerId="ADAL" clId="{85AA8749-2E4A-4D0C-BB7F-5CE62A2EB057}" dt="2022-04-25T07:43:11.690" v="856" actId="2696"/>
        <pc:sldMkLst>
          <pc:docMk/>
          <pc:sldMk cId="3074236681" sldId="288"/>
        </pc:sldMkLst>
      </pc:sldChg>
      <pc:sldChg chg="addSp modSp mod ord addCm delCm modNotesTx">
        <pc:chgData name="Victoria Bertilsson" userId="f6e9081e-8cf2-4f27-950f-2c18f030afa2" providerId="ADAL" clId="{85AA8749-2E4A-4D0C-BB7F-5CE62A2EB057}" dt="2022-05-06T13:44:22.467" v="4809"/>
        <pc:sldMkLst>
          <pc:docMk/>
          <pc:sldMk cId="2108489840" sldId="290"/>
        </pc:sldMkLst>
        <pc:spChg chg="mod">
          <ac:chgData name="Victoria Bertilsson" userId="f6e9081e-8cf2-4f27-950f-2c18f030afa2" providerId="ADAL" clId="{85AA8749-2E4A-4D0C-BB7F-5CE62A2EB057}" dt="2022-04-22T08:57:42.878" v="577" actId="1076"/>
          <ac:spMkLst>
            <pc:docMk/>
            <pc:sldMk cId="2108489840" sldId="290"/>
            <ac:spMk id="3" creationId="{F62FB653-AF4E-4A4D-B14A-7DA32EA9F180}"/>
          </ac:spMkLst>
        </pc:spChg>
        <pc:spChg chg="mod">
          <ac:chgData name="Victoria Bertilsson" userId="f6e9081e-8cf2-4f27-950f-2c18f030afa2" providerId="ADAL" clId="{85AA8749-2E4A-4D0C-BB7F-5CE62A2EB057}" dt="2022-04-22T08:57:42.878" v="577" actId="1076"/>
          <ac:spMkLst>
            <pc:docMk/>
            <pc:sldMk cId="2108489840" sldId="290"/>
            <ac:spMk id="5" creationId="{68083EAF-A13F-4592-A07C-C664D26CFC48}"/>
          </ac:spMkLst>
        </pc:spChg>
        <pc:spChg chg="mod">
          <ac:chgData name="Victoria Bertilsson" userId="f6e9081e-8cf2-4f27-950f-2c18f030afa2" providerId="ADAL" clId="{85AA8749-2E4A-4D0C-BB7F-5CE62A2EB057}" dt="2022-04-22T08:57:42.878" v="577" actId="1076"/>
          <ac:spMkLst>
            <pc:docMk/>
            <pc:sldMk cId="2108489840" sldId="290"/>
            <ac:spMk id="6" creationId="{06E4369F-C288-4354-BEEC-5BA80DC5D8A2}"/>
          </ac:spMkLst>
        </pc:spChg>
        <pc:spChg chg="mod">
          <ac:chgData name="Victoria Bertilsson" userId="f6e9081e-8cf2-4f27-950f-2c18f030afa2" providerId="ADAL" clId="{85AA8749-2E4A-4D0C-BB7F-5CE62A2EB057}" dt="2022-04-22T08:57:42.878" v="577" actId="1076"/>
          <ac:spMkLst>
            <pc:docMk/>
            <pc:sldMk cId="2108489840" sldId="290"/>
            <ac:spMk id="8" creationId="{BBC71F1A-67FC-4114-8AA2-A1F2E76B3DD0}"/>
          </ac:spMkLst>
        </pc:spChg>
        <pc:spChg chg="mod">
          <ac:chgData name="Victoria Bertilsson" userId="f6e9081e-8cf2-4f27-950f-2c18f030afa2" providerId="ADAL" clId="{85AA8749-2E4A-4D0C-BB7F-5CE62A2EB057}" dt="2022-04-22T08:57:42.878" v="577" actId="1076"/>
          <ac:spMkLst>
            <pc:docMk/>
            <pc:sldMk cId="2108489840" sldId="290"/>
            <ac:spMk id="9" creationId="{6AFB1183-B7B2-4B5C-A1FF-97A3941E6DBC}"/>
          </ac:spMkLst>
        </pc:spChg>
        <pc:spChg chg="mod">
          <ac:chgData name="Victoria Bertilsson" userId="f6e9081e-8cf2-4f27-950f-2c18f030afa2" providerId="ADAL" clId="{85AA8749-2E4A-4D0C-BB7F-5CE62A2EB057}" dt="2022-04-22T08:57:42.878" v="577" actId="1076"/>
          <ac:spMkLst>
            <pc:docMk/>
            <pc:sldMk cId="2108489840" sldId="290"/>
            <ac:spMk id="10" creationId="{6F7FF4E2-A26A-4C19-AF96-52ACB53E5BAA}"/>
          </ac:spMkLst>
        </pc:spChg>
        <pc:spChg chg="mod">
          <ac:chgData name="Victoria Bertilsson" userId="f6e9081e-8cf2-4f27-950f-2c18f030afa2" providerId="ADAL" clId="{85AA8749-2E4A-4D0C-BB7F-5CE62A2EB057}" dt="2022-04-22T08:57:42.878" v="577" actId="1076"/>
          <ac:spMkLst>
            <pc:docMk/>
            <pc:sldMk cId="2108489840" sldId="290"/>
            <ac:spMk id="11" creationId="{E4D4911C-A14B-4159-B65C-897EFCB5BD1A}"/>
          </ac:spMkLst>
        </pc:spChg>
        <pc:spChg chg="add mod">
          <ac:chgData name="Victoria Bertilsson" userId="f6e9081e-8cf2-4f27-950f-2c18f030afa2" providerId="ADAL" clId="{85AA8749-2E4A-4D0C-BB7F-5CE62A2EB057}" dt="2022-04-22T08:57:42.878" v="577" actId="1076"/>
          <ac:spMkLst>
            <pc:docMk/>
            <pc:sldMk cId="2108489840" sldId="290"/>
            <ac:spMk id="12" creationId="{8B6A2E6E-4DC2-4530-B271-4AEA70B68907}"/>
          </ac:spMkLst>
        </pc:spChg>
        <pc:spChg chg="add mod">
          <ac:chgData name="Victoria Bertilsson" userId="f6e9081e-8cf2-4f27-950f-2c18f030afa2" providerId="ADAL" clId="{85AA8749-2E4A-4D0C-BB7F-5CE62A2EB057}" dt="2022-05-06T12:15:35.909" v="4527" actId="20577"/>
          <ac:spMkLst>
            <pc:docMk/>
            <pc:sldMk cId="2108489840" sldId="290"/>
            <ac:spMk id="13" creationId="{FB130143-5EF0-4895-9A81-5730EA2EC752}"/>
          </ac:spMkLst>
        </pc:spChg>
        <pc:spChg chg="add mod">
          <ac:chgData name="Victoria Bertilsson" userId="f6e9081e-8cf2-4f27-950f-2c18f030afa2" providerId="ADAL" clId="{85AA8749-2E4A-4D0C-BB7F-5CE62A2EB057}" dt="2022-04-22T08:57:42.878" v="577" actId="1076"/>
          <ac:spMkLst>
            <pc:docMk/>
            <pc:sldMk cId="2108489840" sldId="290"/>
            <ac:spMk id="14" creationId="{C5DD6A77-C596-4458-8ABA-F615518AEE45}"/>
          </ac:spMkLst>
        </pc:spChg>
        <pc:spChg chg="add mod">
          <ac:chgData name="Victoria Bertilsson" userId="f6e9081e-8cf2-4f27-950f-2c18f030afa2" providerId="ADAL" clId="{85AA8749-2E4A-4D0C-BB7F-5CE62A2EB057}" dt="2022-04-22T07:40:56.449" v="474" actId="20577"/>
          <ac:spMkLst>
            <pc:docMk/>
            <pc:sldMk cId="2108489840" sldId="290"/>
            <ac:spMk id="15" creationId="{D0DA3CAC-5046-4C26-A8EB-5283B146E04D}"/>
          </ac:spMkLst>
        </pc:spChg>
      </pc:sldChg>
      <pc:sldChg chg="addSp modSp new mod modNotesTx">
        <pc:chgData name="Victoria Bertilsson" userId="f6e9081e-8cf2-4f27-950f-2c18f030afa2" providerId="ADAL" clId="{85AA8749-2E4A-4D0C-BB7F-5CE62A2EB057}" dt="2022-04-25T07:55:11.719" v="961" actId="20577"/>
        <pc:sldMkLst>
          <pc:docMk/>
          <pc:sldMk cId="3803181854" sldId="291"/>
        </pc:sldMkLst>
        <pc:picChg chg="add mod">
          <ac:chgData name="Victoria Bertilsson" userId="f6e9081e-8cf2-4f27-950f-2c18f030afa2" providerId="ADAL" clId="{85AA8749-2E4A-4D0C-BB7F-5CE62A2EB057}" dt="2022-04-21T09:37:25.247" v="4" actId="27614"/>
          <ac:picMkLst>
            <pc:docMk/>
            <pc:sldMk cId="3803181854" sldId="291"/>
            <ac:picMk id="3" creationId="{934A0E9F-E5D1-43D1-B498-2D8D15FF7295}"/>
          </ac:picMkLst>
        </pc:picChg>
      </pc:sldChg>
      <pc:sldChg chg="addSp delSp modSp mod delAnim modAnim addCm delCm modNotesTx">
        <pc:chgData name="Victoria Bertilsson" userId="f6e9081e-8cf2-4f27-950f-2c18f030afa2" providerId="ADAL" clId="{85AA8749-2E4A-4D0C-BB7F-5CE62A2EB057}" dt="2022-05-06T13:48:03.060" v="5128" actId="20577"/>
        <pc:sldMkLst>
          <pc:docMk/>
          <pc:sldMk cId="4109057593" sldId="292"/>
        </pc:sldMkLst>
        <pc:spChg chg="mod">
          <ac:chgData name="Victoria Bertilsson" userId="f6e9081e-8cf2-4f27-950f-2c18f030afa2" providerId="ADAL" clId="{85AA8749-2E4A-4D0C-BB7F-5CE62A2EB057}" dt="2022-05-06T11:39:28.305" v="3839" actId="1076"/>
          <ac:spMkLst>
            <pc:docMk/>
            <pc:sldMk cId="4109057593" sldId="292"/>
            <ac:spMk id="2" creationId="{97ADC51F-F00B-425D-A6B1-E7778EA6625C}"/>
          </ac:spMkLst>
        </pc:spChg>
        <pc:spChg chg="del">
          <ac:chgData name="Victoria Bertilsson" userId="f6e9081e-8cf2-4f27-950f-2c18f030afa2" providerId="ADAL" clId="{85AA8749-2E4A-4D0C-BB7F-5CE62A2EB057}" dt="2022-05-06T13:47:17.032" v="5086" actId="478"/>
          <ac:spMkLst>
            <pc:docMk/>
            <pc:sldMk cId="4109057593" sldId="292"/>
            <ac:spMk id="3" creationId="{4CE20483-F8DF-8DCB-CB45-477EACFCDD89}"/>
          </ac:spMkLst>
        </pc:spChg>
        <pc:spChg chg="mod">
          <ac:chgData name="Victoria Bertilsson" userId="f6e9081e-8cf2-4f27-950f-2c18f030afa2" providerId="ADAL" clId="{85AA8749-2E4A-4D0C-BB7F-5CE62A2EB057}" dt="2022-05-06T11:39:28.305" v="3839" actId="1076"/>
          <ac:spMkLst>
            <pc:docMk/>
            <pc:sldMk cId="4109057593" sldId="292"/>
            <ac:spMk id="9" creationId="{3E0EF244-1BF8-EC66-5B65-64DB2DA10A9E}"/>
          </ac:spMkLst>
        </pc:spChg>
        <pc:spChg chg="mod">
          <ac:chgData name="Victoria Bertilsson" userId="f6e9081e-8cf2-4f27-950f-2c18f030afa2" providerId="ADAL" clId="{85AA8749-2E4A-4D0C-BB7F-5CE62A2EB057}" dt="2022-05-06T13:48:03.060" v="5128" actId="20577"/>
          <ac:spMkLst>
            <pc:docMk/>
            <pc:sldMk cId="4109057593" sldId="292"/>
            <ac:spMk id="11" creationId="{118CD908-A493-4C5C-8C93-87488CD7BE24}"/>
          </ac:spMkLst>
        </pc:spChg>
        <pc:spChg chg="mod">
          <ac:chgData name="Victoria Bertilsson" userId="f6e9081e-8cf2-4f27-950f-2c18f030afa2" providerId="ADAL" clId="{85AA8749-2E4A-4D0C-BB7F-5CE62A2EB057}" dt="2022-05-06T13:47:57.071" v="5112" actId="20577"/>
          <ac:spMkLst>
            <pc:docMk/>
            <pc:sldMk cId="4109057593" sldId="292"/>
            <ac:spMk id="12" creationId="{F90748A9-79B2-402D-A008-E21B79334CCC}"/>
          </ac:spMkLst>
        </pc:spChg>
        <pc:spChg chg="mod">
          <ac:chgData name="Victoria Bertilsson" userId="f6e9081e-8cf2-4f27-950f-2c18f030afa2" providerId="ADAL" clId="{85AA8749-2E4A-4D0C-BB7F-5CE62A2EB057}" dt="2022-05-06T13:47:52.316" v="5100" actId="20577"/>
          <ac:spMkLst>
            <pc:docMk/>
            <pc:sldMk cId="4109057593" sldId="292"/>
            <ac:spMk id="13" creationId="{9DCB2402-71F0-418B-B8D6-CF677D908A9F}"/>
          </ac:spMkLst>
        </pc:spChg>
        <pc:spChg chg="del mod">
          <ac:chgData name="Victoria Bertilsson" userId="f6e9081e-8cf2-4f27-950f-2c18f030afa2" providerId="ADAL" clId="{85AA8749-2E4A-4D0C-BB7F-5CE62A2EB057}" dt="2022-05-06T11:39:09.766" v="3835" actId="478"/>
          <ac:spMkLst>
            <pc:docMk/>
            <pc:sldMk cId="4109057593" sldId="292"/>
            <ac:spMk id="15" creationId="{935EF790-C6BE-D10C-9A82-609351145E52}"/>
          </ac:spMkLst>
        </pc:spChg>
        <pc:spChg chg="del">
          <ac:chgData name="Victoria Bertilsson" userId="f6e9081e-8cf2-4f27-950f-2c18f030afa2" providerId="ADAL" clId="{85AA8749-2E4A-4D0C-BB7F-5CE62A2EB057}" dt="2022-05-06T11:38:39.045" v="3811" actId="478"/>
          <ac:spMkLst>
            <pc:docMk/>
            <pc:sldMk cId="4109057593" sldId="292"/>
            <ac:spMk id="21" creationId="{F70B814F-34F2-71F5-0311-0863A5251C5A}"/>
          </ac:spMkLst>
        </pc:spChg>
        <pc:spChg chg="add mod">
          <ac:chgData name="Victoria Bertilsson" userId="f6e9081e-8cf2-4f27-950f-2c18f030afa2" providerId="ADAL" clId="{85AA8749-2E4A-4D0C-BB7F-5CE62A2EB057}" dt="2022-05-06T11:39:28.305" v="3839" actId="1076"/>
          <ac:spMkLst>
            <pc:docMk/>
            <pc:sldMk cId="4109057593" sldId="292"/>
            <ac:spMk id="25" creationId="{23B9D960-91D1-FD36-E61F-3CD963D1FA9F}"/>
          </ac:spMkLst>
        </pc:spChg>
        <pc:spChg chg="add mod">
          <ac:chgData name="Victoria Bertilsson" userId="f6e9081e-8cf2-4f27-950f-2c18f030afa2" providerId="ADAL" clId="{85AA8749-2E4A-4D0C-BB7F-5CE62A2EB057}" dt="2022-05-06T11:39:28.305" v="3839" actId="1076"/>
          <ac:spMkLst>
            <pc:docMk/>
            <pc:sldMk cId="4109057593" sldId="292"/>
            <ac:spMk id="26" creationId="{33AFBE33-5882-3A5B-63A5-41020F51D79A}"/>
          </ac:spMkLst>
        </pc:spChg>
        <pc:spChg chg="del">
          <ac:chgData name="Victoria Bertilsson" userId="f6e9081e-8cf2-4f27-950f-2c18f030afa2" providerId="ADAL" clId="{85AA8749-2E4A-4D0C-BB7F-5CE62A2EB057}" dt="2022-05-06T11:39:09.766" v="3835" actId="478"/>
          <ac:spMkLst>
            <pc:docMk/>
            <pc:sldMk cId="4109057593" sldId="292"/>
            <ac:spMk id="27" creationId="{E5F94B6E-FAE3-A8B4-8761-F80A3B101300}"/>
          </ac:spMkLst>
        </pc:spChg>
        <pc:spChg chg="add mod">
          <ac:chgData name="Victoria Bertilsson" userId="f6e9081e-8cf2-4f27-950f-2c18f030afa2" providerId="ADAL" clId="{85AA8749-2E4A-4D0C-BB7F-5CE62A2EB057}" dt="2022-05-06T11:39:28.305" v="3839" actId="1076"/>
          <ac:spMkLst>
            <pc:docMk/>
            <pc:sldMk cId="4109057593" sldId="292"/>
            <ac:spMk id="28" creationId="{63C6EA7C-18FC-9D85-60C6-AC4E098558D3}"/>
          </ac:spMkLst>
        </pc:spChg>
        <pc:spChg chg="del">
          <ac:chgData name="Victoria Bertilsson" userId="f6e9081e-8cf2-4f27-950f-2c18f030afa2" providerId="ADAL" clId="{85AA8749-2E4A-4D0C-BB7F-5CE62A2EB057}" dt="2022-05-06T11:38:35.021" v="3810" actId="478"/>
          <ac:spMkLst>
            <pc:docMk/>
            <pc:sldMk cId="4109057593" sldId="292"/>
            <ac:spMk id="29" creationId="{38715290-CE49-6477-2B37-2C1461BDB2C0}"/>
          </ac:spMkLst>
        </pc:spChg>
        <pc:spChg chg="del">
          <ac:chgData name="Victoria Bertilsson" userId="f6e9081e-8cf2-4f27-950f-2c18f030afa2" providerId="ADAL" clId="{85AA8749-2E4A-4D0C-BB7F-5CE62A2EB057}" dt="2022-05-06T11:39:09.766" v="3835" actId="478"/>
          <ac:spMkLst>
            <pc:docMk/>
            <pc:sldMk cId="4109057593" sldId="292"/>
            <ac:spMk id="31" creationId="{4E4A43C7-C154-3145-CBCA-8C13E116ED1F}"/>
          </ac:spMkLst>
        </pc:spChg>
        <pc:spChg chg="del">
          <ac:chgData name="Victoria Bertilsson" userId="f6e9081e-8cf2-4f27-950f-2c18f030afa2" providerId="ADAL" clId="{85AA8749-2E4A-4D0C-BB7F-5CE62A2EB057}" dt="2022-05-06T11:38:32.692" v="3809" actId="478"/>
          <ac:spMkLst>
            <pc:docMk/>
            <pc:sldMk cId="4109057593" sldId="292"/>
            <ac:spMk id="33" creationId="{0BDBBA8F-FE4B-80E9-7887-3716AAA214E6}"/>
          </ac:spMkLst>
        </pc:spChg>
        <pc:picChg chg="mod">
          <ac:chgData name="Victoria Bertilsson" userId="f6e9081e-8cf2-4f27-950f-2c18f030afa2" providerId="ADAL" clId="{85AA8749-2E4A-4D0C-BB7F-5CE62A2EB057}" dt="2022-05-06T11:39:28.305" v="3839" actId="1076"/>
          <ac:picMkLst>
            <pc:docMk/>
            <pc:sldMk cId="4109057593" sldId="292"/>
            <ac:picMk id="6" creationId="{1BF41866-A4B2-4CE4-A244-C836090C9D5F}"/>
          </ac:picMkLst>
        </pc:picChg>
        <pc:picChg chg="mod">
          <ac:chgData name="Victoria Bertilsson" userId="f6e9081e-8cf2-4f27-950f-2c18f030afa2" providerId="ADAL" clId="{85AA8749-2E4A-4D0C-BB7F-5CE62A2EB057}" dt="2022-05-06T11:39:28.305" v="3839" actId="1076"/>
          <ac:picMkLst>
            <pc:docMk/>
            <pc:sldMk cId="4109057593" sldId="292"/>
            <ac:picMk id="8" creationId="{D8169D67-C34D-42AD-8453-C5481BD379C9}"/>
          </ac:picMkLst>
        </pc:picChg>
        <pc:picChg chg="mod">
          <ac:chgData name="Victoria Bertilsson" userId="f6e9081e-8cf2-4f27-950f-2c18f030afa2" providerId="ADAL" clId="{85AA8749-2E4A-4D0C-BB7F-5CE62A2EB057}" dt="2022-05-06T11:39:28.305" v="3839" actId="1076"/>
          <ac:picMkLst>
            <pc:docMk/>
            <pc:sldMk cId="4109057593" sldId="292"/>
            <ac:picMk id="10" creationId="{6A9892D1-E643-470F-BFBD-2274C6A49247}"/>
          </ac:picMkLst>
        </pc:picChg>
        <pc:cxnChg chg="mod">
          <ac:chgData name="Victoria Bertilsson" userId="f6e9081e-8cf2-4f27-950f-2c18f030afa2" providerId="ADAL" clId="{85AA8749-2E4A-4D0C-BB7F-5CE62A2EB057}" dt="2022-05-06T11:39:28.305" v="3839" actId="1076"/>
          <ac:cxnSpMkLst>
            <pc:docMk/>
            <pc:sldMk cId="4109057593" sldId="292"/>
            <ac:cxnSpMk id="5" creationId="{1E9F4339-E258-48F5-AED1-D4AB29CE8E36}"/>
          </ac:cxnSpMkLst>
        </pc:cxnChg>
        <pc:cxnChg chg="mod">
          <ac:chgData name="Victoria Bertilsson" userId="f6e9081e-8cf2-4f27-950f-2c18f030afa2" providerId="ADAL" clId="{85AA8749-2E4A-4D0C-BB7F-5CE62A2EB057}" dt="2022-05-06T11:39:28.305" v="3839" actId="1076"/>
          <ac:cxnSpMkLst>
            <pc:docMk/>
            <pc:sldMk cId="4109057593" sldId="292"/>
            <ac:cxnSpMk id="7" creationId="{67145011-EE0B-4ED8-9A2D-378F96C67B58}"/>
          </ac:cxnSpMkLst>
        </pc:cxnChg>
        <pc:cxnChg chg="mod">
          <ac:chgData name="Victoria Bertilsson" userId="f6e9081e-8cf2-4f27-950f-2c18f030afa2" providerId="ADAL" clId="{85AA8749-2E4A-4D0C-BB7F-5CE62A2EB057}" dt="2022-05-06T11:39:28.305" v="3839" actId="1076"/>
          <ac:cxnSpMkLst>
            <pc:docMk/>
            <pc:sldMk cId="4109057593" sldId="292"/>
            <ac:cxnSpMk id="16" creationId="{B9AFB0F4-887E-41A6-9A70-D3A1A821C2FF}"/>
          </ac:cxnSpMkLst>
        </pc:cxnChg>
        <pc:cxnChg chg="mod">
          <ac:chgData name="Victoria Bertilsson" userId="f6e9081e-8cf2-4f27-950f-2c18f030afa2" providerId="ADAL" clId="{85AA8749-2E4A-4D0C-BB7F-5CE62A2EB057}" dt="2022-05-06T11:39:28.305" v="3839" actId="1076"/>
          <ac:cxnSpMkLst>
            <pc:docMk/>
            <pc:sldMk cId="4109057593" sldId="292"/>
            <ac:cxnSpMk id="17" creationId="{74A8FCE0-FC17-41A3-A74A-37DD06AA6DF0}"/>
          </ac:cxnSpMkLst>
        </pc:cxnChg>
        <pc:cxnChg chg="mod">
          <ac:chgData name="Victoria Bertilsson" userId="f6e9081e-8cf2-4f27-950f-2c18f030afa2" providerId="ADAL" clId="{85AA8749-2E4A-4D0C-BB7F-5CE62A2EB057}" dt="2022-05-06T11:39:28.305" v="3839" actId="1076"/>
          <ac:cxnSpMkLst>
            <pc:docMk/>
            <pc:sldMk cId="4109057593" sldId="292"/>
            <ac:cxnSpMk id="18" creationId="{A0870F5E-62A4-4980-A6CD-F9A9BA67C2B9}"/>
          </ac:cxnSpMkLst>
        </pc:cxnChg>
        <pc:cxnChg chg="mod">
          <ac:chgData name="Victoria Bertilsson" userId="f6e9081e-8cf2-4f27-950f-2c18f030afa2" providerId="ADAL" clId="{85AA8749-2E4A-4D0C-BB7F-5CE62A2EB057}" dt="2022-05-06T11:39:28.305" v="3839" actId="1076"/>
          <ac:cxnSpMkLst>
            <pc:docMk/>
            <pc:sldMk cId="4109057593" sldId="292"/>
            <ac:cxnSpMk id="19" creationId="{C74493C5-3238-4DCA-A26E-978DC3F0F745}"/>
          </ac:cxnSpMkLst>
        </pc:cxnChg>
        <pc:cxnChg chg="mod">
          <ac:chgData name="Victoria Bertilsson" userId="f6e9081e-8cf2-4f27-950f-2c18f030afa2" providerId="ADAL" clId="{85AA8749-2E4A-4D0C-BB7F-5CE62A2EB057}" dt="2022-05-06T11:39:28.305" v="3839" actId="1076"/>
          <ac:cxnSpMkLst>
            <pc:docMk/>
            <pc:sldMk cId="4109057593" sldId="292"/>
            <ac:cxnSpMk id="22" creationId="{B9148A46-3EEA-40B7-A8B4-B025EE489922}"/>
          </ac:cxnSpMkLst>
        </pc:cxnChg>
        <pc:cxnChg chg="mod">
          <ac:chgData name="Victoria Bertilsson" userId="f6e9081e-8cf2-4f27-950f-2c18f030afa2" providerId="ADAL" clId="{85AA8749-2E4A-4D0C-BB7F-5CE62A2EB057}" dt="2022-05-06T11:39:28.305" v="3839" actId="1076"/>
          <ac:cxnSpMkLst>
            <pc:docMk/>
            <pc:sldMk cId="4109057593" sldId="292"/>
            <ac:cxnSpMk id="23" creationId="{271193C3-B59F-41BF-92F7-D4F9347F8A54}"/>
          </ac:cxnSpMkLst>
        </pc:cxnChg>
        <pc:cxnChg chg="add del mod">
          <ac:chgData name="Victoria Bertilsson" userId="f6e9081e-8cf2-4f27-950f-2c18f030afa2" providerId="ADAL" clId="{85AA8749-2E4A-4D0C-BB7F-5CE62A2EB057}" dt="2022-05-06T11:39:19.604" v="3838" actId="478"/>
          <ac:cxnSpMkLst>
            <pc:docMk/>
            <pc:sldMk cId="4109057593" sldId="292"/>
            <ac:cxnSpMk id="24" creationId="{07689015-5145-8B08-5C46-F14D4B5E6348}"/>
          </ac:cxnSpMkLst>
        </pc:cxnChg>
      </pc:sldChg>
      <pc:sldChg chg="modSp new mod ord">
        <pc:chgData name="Victoria Bertilsson" userId="f6e9081e-8cf2-4f27-950f-2c18f030afa2" providerId="ADAL" clId="{85AA8749-2E4A-4D0C-BB7F-5CE62A2EB057}" dt="2022-05-06T12:12:29.707" v="4494" actId="20577"/>
        <pc:sldMkLst>
          <pc:docMk/>
          <pc:sldMk cId="801436692" sldId="293"/>
        </pc:sldMkLst>
        <pc:spChg chg="mod">
          <ac:chgData name="Victoria Bertilsson" userId="f6e9081e-8cf2-4f27-950f-2c18f030afa2" providerId="ADAL" clId="{85AA8749-2E4A-4D0C-BB7F-5CE62A2EB057}" dt="2022-04-28T12:42:16.445" v="2086" actId="20577"/>
          <ac:spMkLst>
            <pc:docMk/>
            <pc:sldMk cId="801436692" sldId="293"/>
            <ac:spMk id="2" creationId="{C177199E-DE7A-4B76-A86E-ABE84FA6ACEE}"/>
          </ac:spMkLst>
        </pc:spChg>
        <pc:spChg chg="mod">
          <ac:chgData name="Victoria Bertilsson" userId="f6e9081e-8cf2-4f27-950f-2c18f030afa2" providerId="ADAL" clId="{85AA8749-2E4A-4D0C-BB7F-5CE62A2EB057}" dt="2022-05-06T12:12:29.707" v="4494" actId="20577"/>
          <ac:spMkLst>
            <pc:docMk/>
            <pc:sldMk cId="801436692" sldId="293"/>
            <ac:spMk id="3" creationId="{066FE704-95F5-4765-A8DC-0735EBDAFD25}"/>
          </ac:spMkLst>
        </pc:spChg>
      </pc:sldChg>
      <pc:sldChg chg="addSp delSp modSp new mod ord addCm modCm">
        <pc:chgData name="Victoria Bertilsson" userId="f6e9081e-8cf2-4f27-950f-2c18f030afa2" providerId="ADAL" clId="{85AA8749-2E4A-4D0C-BB7F-5CE62A2EB057}" dt="2022-05-06T13:39:46.260" v="4677"/>
        <pc:sldMkLst>
          <pc:docMk/>
          <pc:sldMk cId="3532711021" sldId="294"/>
        </pc:sldMkLst>
        <pc:spChg chg="add del mod">
          <ac:chgData name="Victoria Bertilsson" userId="f6e9081e-8cf2-4f27-950f-2c18f030afa2" providerId="ADAL" clId="{85AA8749-2E4A-4D0C-BB7F-5CE62A2EB057}" dt="2022-05-06T13:28:09.633" v="4529" actId="478"/>
          <ac:spMkLst>
            <pc:docMk/>
            <pc:sldMk cId="3532711021" sldId="294"/>
            <ac:spMk id="2" creationId="{EBC0A822-9A6A-4966-8A25-6E5F7226CA15}"/>
          </ac:spMkLst>
        </pc:spChg>
        <pc:spChg chg="add mod">
          <ac:chgData name="Victoria Bertilsson" userId="f6e9081e-8cf2-4f27-950f-2c18f030afa2" providerId="ADAL" clId="{85AA8749-2E4A-4D0C-BB7F-5CE62A2EB057}" dt="2022-05-06T13:30:55.742" v="4675" actId="1076"/>
          <ac:spMkLst>
            <pc:docMk/>
            <pc:sldMk cId="3532711021" sldId="294"/>
            <ac:spMk id="5" creationId="{F5838D5A-C82E-F882-CF0E-0893468F1251}"/>
          </ac:spMkLst>
        </pc:spChg>
        <pc:picChg chg="add mod modCrop">
          <ac:chgData name="Victoria Bertilsson" userId="f6e9081e-8cf2-4f27-950f-2c18f030afa2" providerId="ADAL" clId="{85AA8749-2E4A-4D0C-BB7F-5CE62A2EB057}" dt="2022-05-06T13:29:14.885" v="4536" actId="732"/>
          <ac:picMkLst>
            <pc:docMk/>
            <pc:sldMk cId="3532711021" sldId="294"/>
            <ac:picMk id="4" creationId="{4F6D84A6-1FB0-BD57-400D-C80ECCA9A494}"/>
          </ac:picMkLst>
        </pc:picChg>
      </pc:sldChg>
      <pc:sldChg chg="modSp add mod ord">
        <pc:chgData name="Victoria Bertilsson" userId="f6e9081e-8cf2-4f27-950f-2c18f030afa2" providerId="ADAL" clId="{85AA8749-2E4A-4D0C-BB7F-5CE62A2EB057}" dt="2022-05-03T13:09:09.472" v="2557" actId="20577"/>
        <pc:sldMkLst>
          <pc:docMk/>
          <pc:sldMk cId="2696116205" sldId="295"/>
        </pc:sldMkLst>
        <pc:spChg chg="mod">
          <ac:chgData name="Victoria Bertilsson" userId="f6e9081e-8cf2-4f27-950f-2c18f030afa2" providerId="ADAL" clId="{85AA8749-2E4A-4D0C-BB7F-5CE62A2EB057}" dt="2022-05-03T13:09:09.472" v="2557" actId="20577"/>
          <ac:spMkLst>
            <pc:docMk/>
            <pc:sldMk cId="2696116205" sldId="295"/>
            <ac:spMk id="2" creationId="{A2D4ED82-1CDC-43E0-81FA-5AD6F01368C0}"/>
          </ac:spMkLst>
        </pc:spChg>
      </pc:sldChg>
      <pc:sldChg chg="modSp add mod ord">
        <pc:chgData name="Victoria Bertilsson" userId="f6e9081e-8cf2-4f27-950f-2c18f030afa2" providerId="ADAL" clId="{85AA8749-2E4A-4D0C-BB7F-5CE62A2EB057}" dt="2022-05-03T13:11:27.220" v="2704" actId="20577"/>
        <pc:sldMkLst>
          <pc:docMk/>
          <pc:sldMk cId="44404574" sldId="296"/>
        </pc:sldMkLst>
        <pc:spChg chg="mod">
          <ac:chgData name="Victoria Bertilsson" userId="f6e9081e-8cf2-4f27-950f-2c18f030afa2" providerId="ADAL" clId="{85AA8749-2E4A-4D0C-BB7F-5CE62A2EB057}" dt="2022-05-03T13:11:27.220" v="2704" actId="20577"/>
          <ac:spMkLst>
            <pc:docMk/>
            <pc:sldMk cId="44404574" sldId="296"/>
            <ac:spMk id="2" creationId="{A2D4ED82-1CDC-43E0-81FA-5AD6F01368C0}"/>
          </ac:spMkLst>
        </pc:spChg>
      </pc:sldChg>
      <pc:sldChg chg="modSp add mod ord">
        <pc:chgData name="Victoria Bertilsson" userId="f6e9081e-8cf2-4f27-950f-2c18f030afa2" providerId="ADAL" clId="{85AA8749-2E4A-4D0C-BB7F-5CE62A2EB057}" dt="2022-05-03T13:30:38.567" v="2969" actId="1076"/>
        <pc:sldMkLst>
          <pc:docMk/>
          <pc:sldMk cId="1249577388" sldId="297"/>
        </pc:sldMkLst>
        <pc:spChg chg="mod">
          <ac:chgData name="Victoria Bertilsson" userId="f6e9081e-8cf2-4f27-950f-2c18f030afa2" providerId="ADAL" clId="{85AA8749-2E4A-4D0C-BB7F-5CE62A2EB057}" dt="2022-05-03T13:30:38.567" v="2969" actId="1076"/>
          <ac:spMkLst>
            <pc:docMk/>
            <pc:sldMk cId="1249577388" sldId="297"/>
            <ac:spMk id="2" creationId="{A2D4ED82-1CDC-43E0-81FA-5AD6F01368C0}"/>
          </ac:spMkLst>
        </pc:spChg>
      </pc:sldChg>
      <pc:sldChg chg="delSp modSp new mod">
        <pc:chgData name="Victoria Bertilsson" userId="f6e9081e-8cf2-4f27-950f-2c18f030afa2" providerId="ADAL" clId="{85AA8749-2E4A-4D0C-BB7F-5CE62A2EB057}" dt="2022-05-03T13:29:19.067" v="2917" actId="1076"/>
        <pc:sldMkLst>
          <pc:docMk/>
          <pc:sldMk cId="1423998064" sldId="298"/>
        </pc:sldMkLst>
        <pc:spChg chg="mod">
          <ac:chgData name="Victoria Bertilsson" userId="f6e9081e-8cf2-4f27-950f-2c18f030afa2" providerId="ADAL" clId="{85AA8749-2E4A-4D0C-BB7F-5CE62A2EB057}" dt="2022-05-03T13:29:15.389" v="2916" actId="1076"/>
          <ac:spMkLst>
            <pc:docMk/>
            <pc:sldMk cId="1423998064" sldId="298"/>
            <ac:spMk id="2" creationId="{0567F4AF-0156-4829-9BC3-9A0AA0AD5EAA}"/>
          </ac:spMkLst>
        </pc:spChg>
        <pc:spChg chg="mod">
          <ac:chgData name="Victoria Bertilsson" userId="f6e9081e-8cf2-4f27-950f-2c18f030afa2" providerId="ADAL" clId="{85AA8749-2E4A-4D0C-BB7F-5CE62A2EB057}" dt="2022-05-03T13:29:19.067" v="2917" actId="1076"/>
          <ac:spMkLst>
            <pc:docMk/>
            <pc:sldMk cId="1423998064" sldId="298"/>
            <ac:spMk id="3" creationId="{F5BCB84E-68DB-4491-9CFA-04D934EF7A12}"/>
          </ac:spMkLst>
        </pc:spChg>
        <pc:spChg chg="del">
          <ac:chgData name="Victoria Bertilsson" userId="f6e9081e-8cf2-4f27-950f-2c18f030afa2" providerId="ADAL" clId="{85AA8749-2E4A-4D0C-BB7F-5CE62A2EB057}" dt="2022-05-03T13:29:11.332" v="2915" actId="478"/>
          <ac:spMkLst>
            <pc:docMk/>
            <pc:sldMk cId="1423998064" sldId="298"/>
            <ac:spMk id="4" creationId="{1DA3B11A-51F6-4162-8F66-1524DC60DE0F}"/>
          </ac:spMkLst>
        </pc:spChg>
      </pc:sldChg>
      <pc:sldChg chg="addSp delSp modSp new mod delAnim modAnim modNotesTx">
        <pc:chgData name="Victoria Bertilsson" userId="f6e9081e-8cf2-4f27-950f-2c18f030afa2" providerId="ADAL" clId="{85AA8749-2E4A-4D0C-BB7F-5CE62A2EB057}" dt="2022-05-06T13:42:52.638" v="4723" actId="20577"/>
        <pc:sldMkLst>
          <pc:docMk/>
          <pc:sldMk cId="159347953" sldId="299"/>
        </pc:sldMkLst>
        <pc:spChg chg="del">
          <ac:chgData name="Victoria Bertilsson" userId="f6e9081e-8cf2-4f27-950f-2c18f030afa2" providerId="ADAL" clId="{85AA8749-2E4A-4D0C-BB7F-5CE62A2EB057}" dt="2022-05-05T11:45:05.074" v="3021" actId="478"/>
          <ac:spMkLst>
            <pc:docMk/>
            <pc:sldMk cId="159347953" sldId="299"/>
            <ac:spMk id="2" creationId="{B125785F-748C-4B12-BF39-14503BE1EFE0}"/>
          </ac:spMkLst>
        </pc:spChg>
        <pc:spChg chg="del mod">
          <ac:chgData name="Victoria Bertilsson" userId="f6e9081e-8cf2-4f27-950f-2c18f030afa2" providerId="ADAL" clId="{85AA8749-2E4A-4D0C-BB7F-5CE62A2EB057}" dt="2022-05-05T11:45:06.739" v="3022" actId="478"/>
          <ac:spMkLst>
            <pc:docMk/>
            <pc:sldMk cId="159347953" sldId="299"/>
            <ac:spMk id="3" creationId="{3554B3B1-58CB-4C33-A56E-4084407EBD04}"/>
          </ac:spMkLst>
        </pc:spChg>
        <pc:spChg chg="add del mod">
          <ac:chgData name="Victoria Bertilsson" userId="f6e9081e-8cf2-4f27-950f-2c18f030afa2" providerId="ADAL" clId="{85AA8749-2E4A-4D0C-BB7F-5CE62A2EB057}" dt="2022-05-05T11:45:09.941" v="3023" actId="478"/>
          <ac:spMkLst>
            <pc:docMk/>
            <pc:sldMk cId="159347953" sldId="299"/>
            <ac:spMk id="5" creationId="{2EDEFEFF-1149-44A5-9389-5CA54DFB83D5}"/>
          </ac:spMkLst>
        </pc:spChg>
        <pc:picChg chg="add del mod">
          <ac:chgData name="Victoria Bertilsson" userId="f6e9081e-8cf2-4f27-950f-2c18f030afa2" providerId="ADAL" clId="{85AA8749-2E4A-4D0C-BB7F-5CE62A2EB057}" dt="2022-05-05T11:56:15.095" v="3027" actId="478"/>
          <ac:picMkLst>
            <pc:docMk/>
            <pc:sldMk cId="159347953" sldId="299"/>
            <ac:picMk id="2" creationId="{28A10026-2913-4481-8802-C3B0ACFCB076}"/>
          </ac:picMkLst>
        </pc:picChg>
        <pc:picChg chg="add mod">
          <ac:chgData name="Victoria Bertilsson" userId="f6e9081e-8cf2-4f27-950f-2c18f030afa2" providerId="ADAL" clId="{85AA8749-2E4A-4D0C-BB7F-5CE62A2EB057}" dt="2022-05-05T12:02:51.084" v="3028"/>
          <ac:picMkLst>
            <pc:docMk/>
            <pc:sldMk cId="159347953" sldId="299"/>
            <ac:picMk id="3" creationId="{1F566A8F-05D8-46A1-948C-80E725361DD6}"/>
          </ac:picMkLst>
        </pc:picChg>
      </pc:sldChg>
      <pc:sldChg chg="addSp delSp modSp add del mod delAnim modAnim">
        <pc:chgData name="Victoria Bertilsson" userId="f6e9081e-8cf2-4f27-950f-2c18f030afa2" providerId="ADAL" clId="{85AA8749-2E4A-4D0C-BB7F-5CE62A2EB057}" dt="2022-05-06T11:28:06.322" v="3148" actId="2696"/>
        <pc:sldMkLst>
          <pc:docMk/>
          <pc:sldMk cId="679789610" sldId="300"/>
        </pc:sldMkLst>
        <pc:picChg chg="add mod">
          <ac:chgData name="Victoria Bertilsson" userId="f6e9081e-8cf2-4f27-950f-2c18f030afa2" providerId="ADAL" clId="{85AA8749-2E4A-4D0C-BB7F-5CE62A2EB057}" dt="2022-05-05T12:03:49.042" v="3033" actId="14100"/>
          <ac:picMkLst>
            <pc:docMk/>
            <pc:sldMk cId="679789610" sldId="300"/>
            <ac:picMk id="2" creationId="{AA8BD191-612A-4A1C-A4B8-27C6422D6048}"/>
          </ac:picMkLst>
        </pc:picChg>
        <pc:picChg chg="del">
          <ac:chgData name="Victoria Bertilsson" userId="f6e9081e-8cf2-4f27-950f-2c18f030afa2" providerId="ADAL" clId="{85AA8749-2E4A-4D0C-BB7F-5CE62A2EB057}" dt="2022-05-05T12:03:24.464" v="3030" actId="478"/>
          <ac:picMkLst>
            <pc:docMk/>
            <pc:sldMk cId="679789610" sldId="300"/>
            <ac:picMk id="3" creationId="{1F566A8F-05D8-46A1-948C-80E725361DD6}"/>
          </ac:picMkLst>
        </pc:picChg>
      </pc:sldChg>
      <pc:sldChg chg="modSp new mod">
        <pc:chgData name="Victoria Bertilsson" userId="f6e9081e-8cf2-4f27-950f-2c18f030afa2" providerId="ADAL" clId="{85AA8749-2E4A-4D0C-BB7F-5CE62A2EB057}" dt="2022-05-06T12:01:01.590" v="3942" actId="1076"/>
        <pc:sldMkLst>
          <pc:docMk/>
          <pc:sldMk cId="947490841" sldId="300"/>
        </pc:sldMkLst>
        <pc:spChg chg="mod">
          <ac:chgData name="Victoria Bertilsson" userId="f6e9081e-8cf2-4f27-950f-2c18f030afa2" providerId="ADAL" clId="{85AA8749-2E4A-4D0C-BB7F-5CE62A2EB057}" dt="2022-05-06T12:01:01.590" v="3942" actId="1076"/>
          <ac:spMkLst>
            <pc:docMk/>
            <pc:sldMk cId="947490841" sldId="300"/>
            <ac:spMk id="2" creationId="{37BDB940-6227-8C51-EB36-6B7225D4C508}"/>
          </ac:spMkLst>
        </pc:spChg>
      </pc:sldChg>
      <pc:sldChg chg="modSp new del mod addCm modCm">
        <pc:chgData name="Victoria Bertilsson" userId="f6e9081e-8cf2-4f27-950f-2c18f030afa2" providerId="ADAL" clId="{85AA8749-2E4A-4D0C-BB7F-5CE62A2EB057}" dt="2022-05-06T13:58:42.229" v="5140" actId="2696"/>
        <pc:sldMkLst>
          <pc:docMk/>
          <pc:sldMk cId="234249515" sldId="301"/>
        </pc:sldMkLst>
        <pc:spChg chg="mod">
          <ac:chgData name="Victoria Bertilsson" userId="f6e9081e-8cf2-4f27-950f-2c18f030afa2" providerId="ADAL" clId="{85AA8749-2E4A-4D0C-BB7F-5CE62A2EB057}" dt="2022-05-06T13:57:57.886" v="5133" actId="255"/>
          <ac:spMkLst>
            <pc:docMk/>
            <pc:sldMk cId="234249515" sldId="301"/>
            <ac:spMk id="2" creationId="{B661BF37-FE5A-CA41-29F2-A59F6D7F8E09}"/>
          </ac:spMkLst>
        </pc:spChg>
      </pc:sldChg>
      <pc:sldChg chg="modSp new mod">
        <pc:chgData name="Victoria Bertilsson" userId="f6e9081e-8cf2-4f27-950f-2c18f030afa2" providerId="ADAL" clId="{85AA8749-2E4A-4D0C-BB7F-5CE62A2EB057}" dt="2022-05-06T13:58:37.734" v="5139" actId="404"/>
        <pc:sldMkLst>
          <pc:docMk/>
          <pc:sldMk cId="3702186364" sldId="302"/>
        </pc:sldMkLst>
        <pc:spChg chg="mod">
          <ac:chgData name="Victoria Bertilsson" userId="f6e9081e-8cf2-4f27-950f-2c18f030afa2" providerId="ADAL" clId="{85AA8749-2E4A-4D0C-BB7F-5CE62A2EB057}" dt="2022-05-06T13:58:22.455" v="5135"/>
          <ac:spMkLst>
            <pc:docMk/>
            <pc:sldMk cId="3702186364" sldId="302"/>
            <ac:spMk id="2" creationId="{1C350B9D-8622-D596-DA1C-23E48D2012E0}"/>
          </ac:spMkLst>
        </pc:spChg>
        <pc:spChg chg="mod">
          <ac:chgData name="Victoria Bertilsson" userId="f6e9081e-8cf2-4f27-950f-2c18f030afa2" providerId="ADAL" clId="{85AA8749-2E4A-4D0C-BB7F-5CE62A2EB057}" dt="2022-05-06T13:58:37.734" v="5139" actId="404"/>
          <ac:spMkLst>
            <pc:docMk/>
            <pc:sldMk cId="3702186364" sldId="302"/>
            <ac:spMk id="3" creationId="{74F12FE9-166F-89EC-42AB-68AB37096872}"/>
          </ac:spMkLst>
        </pc:spChg>
      </pc:sldChg>
      <pc:sldMasterChg chg="delSldLayout">
        <pc:chgData name="Victoria Bertilsson" userId="f6e9081e-8cf2-4f27-950f-2c18f030afa2" providerId="ADAL" clId="{85AA8749-2E4A-4D0C-BB7F-5CE62A2EB057}" dt="2022-04-25T07:45:14.319" v="857" actId="2696"/>
        <pc:sldMasterMkLst>
          <pc:docMk/>
          <pc:sldMasterMk cId="807965204" sldId="2147483648"/>
        </pc:sldMasterMkLst>
        <pc:sldLayoutChg chg="del">
          <pc:chgData name="Victoria Bertilsson" userId="f6e9081e-8cf2-4f27-950f-2c18f030afa2" providerId="ADAL" clId="{85AA8749-2E4A-4D0C-BB7F-5CE62A2EB057}" dt="2022-04-25T07:45:14.319" v="857" actId="2696"/>
          <pc:sldLayoutMkLst>
            <pc:docMk/>
            <pc:sldMasterMk cId="807965204" sldId="2147483648"/>
            <pc:sldLayoutMk cId="2555019568" sldId="2147483663"/>
          </pc:sldLayoutMkLst>
        </pc:sldLayoutChg>
      </pc:sldMasterChg>
    </pc:docChg>
  </pc:docChgLst>
  <pc:docChgLst>
    <pc:chgData name="Gunilla N Larsson" userId="c472546c-8c07-4b73-a482-9770f50abcda" providerId="ADAL" clId="{C86582B5-B8A3-448C-AB70-D0968A23F6EE}"/>
    <pc:docChg chg="">
      <pc:chgData name="Gunilla N Larsson" userId="c472546c-8c07-4b73-a482-9770f50abcda" providerId="ADAL" clId="{C86582B5-B8A3-448C-AB70-D0968A23F6EE}" dt="2022-02-25T14:52:57.536" v="0"/>
      <pc:docMkLst>
        <pc:docMk/>
      </pc:docMkLst>
      <pc:sldChg chg="modCm">
        <pc:chgData name="Gunilla N Larsson" userId="c472546c-8c07-4b73-a482-9770f50abcda" providerId="ADAL" clId="{C86582B5-B8A3-448C-AB70-D0968A23F6EE}" dt="2022-02-25T14:52:57.536" v="0"/>
        <pc:sldMkLst>
          <pc:docMk/>
          <pc:sldMk cId="748508918" sldId="286"/>
        </pc:sldMkLst>
      </pc:sldChg>
    </pc:docChg>
  </pc:docChgLst>
  <pc:docChgLst>
    <pc:chgData name="Sofie Tängman" userId="S::sofie.tangman@regionvasterbotten.se::24d92588-1acd-43f2-80ec-789002bf8fec" providerId="AD" clId="Web-{155283D2-3672-447F-92F0-CAF1666FFF81}"/>
    <pc:docChg chg="">
      <pc:chgData name="Sofie Tängman" userId="S::sofie.tangman@regionvasterbotten.se::24d92588-1acd-43f2-80ec-789002bf8fec" providerId="AD" clId="Web-{155283D2-3672-447F-92F0-CAF1666FFF81}" dt="2022-05-18T05:49:52.708" v="4"/>
      <pc:docMkLst>
        <pc:docMk/>
      </pc:docMkLst>
      <pc:sldChg chg="addCm">
        <pc:chgData name="Sofie Tängman" userId="S::sofie.tangman@regionvasterbotten.se::24d92588-1acd-43f2-80ec-789002bf8fec" providerId="AD" clId="Web-{155283D2-3672-447F-92F0-CAF1666FFF81}" dt="2022-05-18T05:43:03.650" v="0"/>
        <pc:sldMkLst>
          <pc:docMk/>
          <pc:sldMk cId="76139518" sldId="257"/>
        </pc:sldMkLst>
      </pc:sldChg>
      <pc:sldChg chg="modCm">
        <pc:chgData name="Sofie Tängman" userId="S::sofie.tangman@regionvasterbotten.se::24d92588-1acd-43f2-80ec-789002bf8fec" providerId="AD" clId="Web-{155283D2-3672-447F-92F0-CAF1666FFF81}" dt="2022-05-18T05:49:20.364" v="3"/>
        <pc:sldMkLst>
          <pc:docMk/>
          <pc:sldMk cId="748508918" sldId="286"/>
        </pc:sldMkLst>
      </pc:sldChg>
      <pc:sldChg chg="addCm">
        <pc:chgData name="Sofie Tängman" userId="S::sofie.tangman@regionvasterbotten.se::24d92588-1acd-43f2-80ec-789002bf8fec" providerId="AD" clId="Web-{155283D2-3672-447F-92F0-CAF1666FFF81}" dt="2022-05-18T05:49:52.708" v="4"/>
        <pc:sldMkLst>
          <pc:docMk/>
          <pc:sldMk cId="3532711021" sldId="294"/>
        </pc:sldMkLst>
      </pc:sldChg>
      <pc:sldChg chg="modCm">
        <pc:chgData name="Sofie Tängman" userId="S::sofie.tangman@regionvasterbotten.se::24d92588-1acd-43f2-80ec-789002bf8fec" providerId="AD" clId="Web-{155283D2-3672-447F-92F0-CAF1666FFF81}" dt="2022-05-18T05:43:26.728" v="1"/>
        <pc:sldMkLst>
          <pc:docMk/>
          <pc:sldMk cId="69916072" sldId="305"/>
        </pc:sldMkLst>
      </pc:sldChg>
      <pc:sldChg chg="modCm">
        <pc:chgData name="Sofie Tängman" userId="S::sofie.tangman@regionvasterbotten.se::24d92588-1acd-43f2-80ec-789002bf8fec" providerId="AD" clId="Web-{155283D2-3672-447F-92F0-CAF1666FFF81}" dt="2022-05-18T05:44:05.105" v="2"/>
        <pc:sldMkLst>
          <pc:docMk/>
          <pc:sldMk cId="2912134074" sldId="306"/>
        </pc:sldMkLst>
      </pc:sldChg>
    </pc:docChg>
  </pc:docChgLst>
  <pc:docChgLst>
    <pc:chgData name="Jeanette Sundström" userId="S::jeanette.sundstrom@regionvasterbotten.se::0ca3504a-6bf9-4838-8728-ddef0011c2d5" providerId="AD" clId="Web-{6F19C8B8-2E4A-1C44-387A-58C71D2863BC}"/>
    <pc:docChg chg="mod">
      <pc:chgData name="Jeanette Sundström" userId="S::jeanette.sundstrom@regionvasterbotten.se::0ca3504a-6bf9-4838-8728-ddef0011c2d5" providerId="AD" clId="Web-{6F19C8B8-2E4A-1C44-387A-58C71D2863BC}" dt="2022-04-22T08:53:10.685" v="2"/>
      <pc:docMkLst>
        <pc:docMk/>
      </pc:docMkLst>
      <pc:sldChg chg="modCm">
        <pc:chgData name="Jeanette Sundström" userId="S::jeanette.sundstrom@regionvasterbotten.se::0ca3504a-6bf9-4838-8728-ddef0011c2d5" providerId="AD" clId="Web-{6F19C8B8-2E4A-1C44-387A-58C71D2863BC}" dt="2022-04-22T08:52:44.246" v="1"/>
        <pc:sldMkLst>
          <pc:docMk/>
          <pc:sldMk cId="76139518" sldId="257"/>
        </pc:sldMkLst>
      </pc:sldChg>
      <pc:sldChg chg="modCm">
        <pc:chgData name="Jeanette Sundström" userId="S::jeanette.sundstrom@regionvasterbotten.se::0ca3504a-6bf9-4838-8728-ddef0011c2d5" providerId="AD" clId="Web-{6F19C8B8-2E4A-1C44-387A-58C71D2863BC}" dt="2022-04-22T08:53:10.685" v="2"/>
        <pc:sldMkLst>
          <pc:docMk/>
          <pc:sldMk cId="2108489840" sldId="290"/>
        </pc:sldMkLst>
      </pc:sldChg>
    </pc:docChg>
  </pc:docChgLst>
  <pc:docChgLst>
    <pc:chgData name="Sofie Tängman" userId="S::sofie.tangman@regionvasterbotten.se::24d92588-1acd-43f2-80ec-789002bf8fec" providerId="AD" clId="Web-{8D89D922-A39E-418E-BC65-06F735879A37}"/>
    <pc:docChg chg="">
      <pc:chgData name="Sofie Tängman" userId="S::sofie.tangman@regionvasterbotten.se::24d92588-1acd-43f2-80ec-789002bf8fec" providerId="AD" clId="Web-{8D89D922-A39E-418E-BC65-06F735879A37}" dt="2022-05-17T06:02:35.865" v="6"/>
      <pc:docMkLst>
        <pc:docMk/>
      </pc:docMkLst>
      <pc:sldChg chg="addCm">
        <pc:chgData name="Sofie Tängman" userId="S::sofie.tangman@regionvasterbotten.se::24d92588-1acd-43f2-80ec-789002bf8fec" providerId="AD" clId="Web-{8D89D922-A39E-418E-BC65-06F735879A37}" dt="2022-05-17T05:05:25.631" v="0"/>
        <pc:sldMkLst>
          <pc:docMk/>
          <pc:sldMk cId="1633944301" sldId="281"/>
        </pc:sldMkLst>
      </pc:sldChg>
      <pc:sldChg chg="modCm">
        <pc:chgData name="Sofie Tängman" userId="S::sofie.tangman@regionvasterbotten.se::24d92588-1acd-43f2-80ec-789002bf8fec" providerId="AD" clId="Web-{8D89D922-A39E-418E-BC65-06F735879A37}" dt="2022-05-17T05:51:32.427" v="5"/>
        <pc:sldMkLst>
          <pc:docMk/>
          <pc:sldMk cId="748508918" sldId="286"/>
        </pc:sldMkLst>
      </pc:sldChg>
      <pc:sldChg chg="addCm">
        <pc:chgData name="Sofie Tängman" userId="S::sofie.tangman@regionvasterbotten.se::24d92588-1acd-43f2-80ec-789002bf8fec" providerId="AD" clId="Web-{8D89D922-A39E-418E-BC65-06F735879A37}" dt="2022-05-17T05:07:30.838" v="1"/>
        <pc:sldMkLst>
          <pc:docMk/>
          <pc:sldMk cId="801436692" sldId="293"/>
        </pc:sldMkLst>
      </pc:sldChg>
      <pc:sldChg chg="addCm">
        <pc:chgData name="Sofie Tängman" userId="S::sofie.tangman@regionvasterbotten.se::24d92588-1acd-43f2-80ec-789002bf8fec" providerId="AD" clId="Web-{8D89D922-A39E-418E-BC65-06F735879A37}" dt="2022-05-17T05:08:36.059" v="2"/>
        <pc:sldMkLst>
          <pc:docMk/>
          <pc:sldMk cId="44404574" sldId="296"/>
        </pc:sldMkLst>
      </pc:sldChg>
      <pc:sldChg chg="modCm">
        <pc:chgData name="Sofie Tängman" userId="S::sofie.tangman@regionvasterbotten.se::24d92588-1acd-43f2-80ec-789002bf8fec" providerId="AD" clId="Web-{8D89D922-A39E-418E-BC65-06F735879A37}" dt="2022-05-17T06:02:35.865" v="6"/>
        <pc:sldMkLst>
          <pc:docMk/>
          <pc:sldMk cId="3702186364" sldId="302"/>
        </pc:sldMkLst>
      </pc:sldChg>
      <pc:sldChg chg="addCm">
        <pc:chgData name="Sofie Tängman" userId="S::sofie.tangman@regionvasterbotten.se::24d92588-1acd-43f2-80ec-789002bf8fec" providerId="AD" clId="Web-{8D89D922-A39E-418E-BC65-06F735879A37}" dt="2022-05-17T05:50:42.535" v="4"/>
        <pc:sldMkLst>
          <pc:docMk/>
          <pc:sldMk cId="4133338948" sldId="303"/>
        </pc:sldMkLst>
      </pc:sldChg>
      <pc:sldChg chg="addCm">
        <pc:chgData name="Sofie Tängman" userId="S::sofie.tangman@regionvasterbotten.se::24d92588-1acd-43f2-80ec-789002bf8fec" providerId="AD" clId="Web-{8D89D922-A39E-418E-BC65-06F735879A37}" dt="2022-05-17T05:46:15.966" v="3"/>
        <pc:sldMkLst>
          <pc:docMk/>
          <pc:sldMk cId="202141805" sldId="304"/>
        </pc:sldMkLst>
      </pc:sldChg>
    </pc:docChg>
  </pc:docChgLst>
  <pc:docChgLst>
    <pc:chgData name="Jeanette Sundström" userId="0ca3504a-6bf9-4838-8728-ddef0011c2d5" providerId="ADAL" clId="{C540B867-B870-46CA-ADF2-6E70E231BB90}"/>
    <pc:docChg chg="custSel delSld modSld sldOrd">
      <pc:chgData name="Jeanette Sundström" userId="0ca3504a-6bf9-4838-8728-ddef0011c2d5" providerId="ADAL" clId="{C540B867-B870-46CA-ADF2-6E70E231BB90}" dt="2022-05-23T08:56:51.070" v="405" actId="255"/>
      <pc:docMkLst>
        <pc:docMk/>
      </pc:docMkLst>
      <pc:sldChg chg="modSp del mod">
        <pc:chgData name="Jeanette Sundström" userId="0ca3504a-6bf9-4838-8728-ddef0011c2d5" providerId="ADAL" clId="{C540B867-B870-46CA-ADF2-6E70E231BB90}" dt="2022-05-23T08:49:45.994" v="345" actId="47"/>
        <pc:sldMkLst>
          <pc:docMk/>
          <pc:sldMk cId="1911142304" sldId="259"/>
        </pc:sldMkLst>
        <pc:spChg chg="mod">
          <ac:chgData name="Jeanette Sundström" userId="0ca3504a-6bf9-4838-8728-ddef0011c2d5" providerId="ADAL" clId="{C540B867-B870-46CA-ADF2-6E70E231BB90}" dt="2022-05-23T08:33:51.501" v="21" actId="20577"/>
          <ac:spMkLst>
            <pc:docMk/>
            <pc:sldMk cId="1911142304" sldId="259"/>
            <ac:spMk id="3" creationId="{D8783750-505D-4840-B439-CDA8DECF3E18}"/>
          </ac:spMkLst>
        </pc:spChg>
      </pc:sldChg>
      <pc:sldChg chg="del">
        <pc:chgData name="Jeanette Sundström" userId="0ca3504a-6bf9-4838-8728-ddef0011c2d5" providerId="ADAL" clId="{C540B867-B870-46CA-ADF2-6E70E231BB90}" dt="2022-05-23T08:49:47.494" v="346" actId="47"/>
        <pc:sldMkLst>
          <pc:docMk/>
          <pc:sldMk cId="3458091675" sldId="261"/>
        </pc:sldMkLst>
      </pc:sldChg>
      <pc:sldChg chg="del">
        <pc:chgData name="Jeanette Sundström" userId="0ca3504a-6bf9-4838-8728-ddef0011c2d5" providerId="ADAL" clId="{C540B867-B870-46CA-ADF2-6E70E231BB90}" dt="2022-05-23T08:49:48.998" v="347" actId="47"/>
        <pc:sldMkLst>
          <pc:docMk/>
          <pc:sldMk cId="827466040" sldId="262"/>
        </pc:sldMkLst>
      </pc:sldChg>
      <pc:sldChg chg="modSp mod">
        <pc:chgData name="Jeanette Sundström" userId="0ca3504a-6bf9-4838-8728-ddef0011c2d5" providerId="ADAL" clId="{C540B867-B870-46CA-ADF2-6E70E231BB90}" dt="2022-05-23T08:52:15.103" v="396" actId="20577"/>
        <pc:sldMkLst>
          <pc:docMk/>
          <pc:sldMk cId="3575871" sldId="287"/>
        </pc:sldMkLst>
        <pc:spChg chg="mod">
          <ac:chgData name="Jeanette Sundström" userId="0ca3504a-6bf9-4838-8728-ddef0011c2d5" providerId="ADAL" clId="{C540B867-B870-46CA-ADF2-6E70E231BB90}" dt="2022-05-23T08:52:15.103" v="396" actId="20577"/>
          <ac:spMkLst>
            <pc:docMk/>
            <pc:sldMk cId="3575871" sldId="287"/>
            <ac:spMk id="39" creationId="{77672320-FB8A-4B46-AE32-667772795D2E}"/>
          </ac:spMkLst>
        </pc:spChg>
      </pc:sldChg>
      <pc:sldChg chg="modSp mod">
        <pc:chgData name="Jeanette Sundström" userId="0ca3504a-6bf9-4838-8728-ddef0011c2d5" providerId="ADAL" clId="{C540B867-B870-46CA-ADF2-6E70E231BB90}" dt="2022-05-23T08:36:12.128" v="74" actId="20577"/>
        <pc:sldMkLst>
          <pc:docMk/>
          <pc:sldMk cId="801436692" sldId="293"/>
        </pc:sldMkLst>
        <pc:spChg chg="mod">
          <ac:chgData name="Jeanette Sundström" userId="0ca3504a-6bf9-4838-8728-ddef0011c2d5" providerId="ADAL" clId="{C540B867-B870-46CA-ADF2-6E70E231BB90}" dt="2022-05-23T08:36:12.128" v="74" actId="20577"/>
          <ac:spMkLst>
            <pc:docMk/>
            <pc:sldMk cId="801436692" sldId="293"/>
            <ac:spMk id="3" creationId="{066FE704-95F5-4765-A8DC-0735EBDAFD25}"/>
          </ac:spMkLst>
        </pc:spChg>
      </pc:sldChg>
      <pc:sldChg chg="ord">
        <pc:chgData name="Jeanette Sundström" userId="0ca3504a-6bf9-4838-8728-ddef0011c2d5" providerId="ADAL" clId="{C540B867-B870-46CA-ADF2-6E70E231BB90}" dt="2022-05-12T05:39:00.722" v="1"/>
        <pc:sldMkLst>
          <pc:docMk/>
          <pc:sldMk cId="3532711021" sldId="294"/>
        </pc:sldMkLst>
      </pc:sldChg>
      <pc:sldChg chg="modSp mod">
        <pc:chgData name="Jeanette Sundström" userId="0ca3504a-6bf9-4838-8728-ddef0011c2d5" providerId="ADAL" clId="{C540B867-B870-46CA-ADF2-6E70E231BB90}" dt="2022-05-23T08:56:51.070" v="405" actId="255"/>
        <pc:sldMkLst>
          <pc:docMk/>
          <pc:sldMk cId="1423998064" sldId="298"/>
        </pc:sldMkLst>
        <pc:spChg chg="mod">
          <ac:chgData name="Jeanette Sundström" userId="0ca3504a-6bf9-4838-8728-ddef0011c2d5" providerId="ADAL" clId="{C540B867-B870-46CA-ADF2-6E70E231BB90}" dt="2022-05-23T08:56:51.070" v="405" actId="255"/>
          <ac:spMkLst>
            <pc:docMk/>
            <pc:sldMk cId="1423998064" sldId="298"/>
            <ac:spMk id="2" creationId="{0567F4AF-0156-4829-9BC3-9A0AA0AD5EAA}"/>
          </ac:spMkLst>
        </pc:spChg>
      </pc:sldChg>
      <pc:sldChg chg="modSp mod">
        <pc:chgData name="Jeanette Sundström" userId="0ca3504a-6bf9-4838-8728-ddef0011c2d5" providerId="ADAL" clId="{C540B867-B870-46CA-ADF2-6E70E231BB90}" dt="2022-05-23T08:35:53.639" v="38" actId="20577"/>
        <pc:sldMkLst>
          <pc:docMk/>
          <pc:sldMk cId="947490841" sldId="300"/>
        </pc:sldMkLst>
        <pc:spChg chg="mod">
          <ac:chgData name="Jeanette Sundström" userId="0ca3504a-6bf9-4838-8728-ddef0011c2d5" providerId="ADAL" clId="{C540B867-B870-46CA-ADF2-6E70E231BB90}" dt="2022-05-23T08:35:53.639" v="38" actId="20577"/>
          <ac:spMkLst>
            <pc:docMk/>
            <pc:sldMk cId="947490841" sldId="300"/>
            <ac:spMk id="2" creationId="{37BDB940-6227-8C51-EB36-6B7225D4C508}"/>
          </ac:spMkLst>
        </pc:spChg>
      </pc:sldChg>
      <pc:sldChg chg="modSp mod">
        <pc:chgData name="Jeanette Sundström" userId="0ca3504a-6bf9-4838-8728-ddef0011c2d5" providerId="ADAL" clId="{C540B867-B870-46CA-ADF2-6E70E231BB90}" dt="2022-05-23T08:49:23.745" v="344" actId="20577"/>
        <pc:sldMkLst>
          <pc:docMk/>
          <pc:sldMk cId="3702186364" sldId="302"/>
        </pc:sldMkLst>
        <pc:spChg chg="mod">
          <ac:chgData name="Jeanette Sundström" userId="0ca3504a-6bf9-4838-8728-ddef0011c2d5" providerId="ADAL" clId="{C540B867-B870-46CA-ADF2-6E70E231BB90}" dt="2022-05-23T08:49:23.745" v="344" actId="20577"/>
          <ac:spMkLst>
            <pc:docMk/>
            <pc:sldMk cId="3702186364" sldId="302"/>
            <ac:spMk id="3" creationId="{74F12FE9-166F-89EC-42AB-68AB37096872}"/>
          </ac:spMkLst>
        </pc:spChg>
      </pc:sldChg>
      <pc:sldChg chg="modCm">
        <pc:chgData name="Jeanette Sundström" userId="0ca3504a-6bf9-4838-8728-ddef0011c2d5" providerId="ADAL" clId="{C540B867-B870-46CA-ADF2-6E70E231BB90}" dt="2022-05-17T13:45:25.996" v="2"/>
        <pc:sldMkLst>
          <pc:docMk/>
          <pc:sldMk cId="2912134074" sldId="306"/>
        </pc:sldMkLst>
      </pc:sldChg>
      <pc:sldChg chg="modSp mod">
        <pc:chgData name="Jeanette Sundström" userId="0ca3504a-6bf9-4838-8728-ddef0011c2d5" providerId="ADAL" clId="{C540B867-B870-46CA-ADF2-6E70E231BB90}" dt="2022-05-23T08:50:48.242" v="377" actId="20577"/>
        <pc:sldMkLst>
          <pc:docMk/>
          <pc:sldMk cId="1729313987" sldId="324"/>
        </pc:sldMkLst>
        <pc:spChg chg="mod">
          <ac:chgData name="Jeanette Sundström" userId="0ca3504a-6bf9-4838-8728-ddef0011c2d5" providerId="ADAL" clId="{C540B867-B870-46CA-ADF2-6E70E231BB90}" dt="2022-05-23T08:47:05.618" v="86" actId="20577"/>
          <ac:spMkLst>
            <pc:docMk/>
            <pc:sldMk cId="1729313987" sldId="324"/>
            <ac:spMk id="2" creationId="{1C350B9D-8622-D596-DA1C-23E48D2012E0}"/>
          </ac:spMkLst>
        </pc:spChg>
        <pc:spChg chg="mod">
          <ac:chgData name="Jeanette Sundström" userId="0ca3504a-6bf9-4838-8728-ddef0011c2d5" providerId="ADAL" clId="{C540B867-B870-46CA-ADF2-6E70E231BB90}" dt="2022-05-23T08:50:48.242" v="377" actId="20577"/>
          <ac:spMkLst>
            <pc:docMk/>
            <pc:sldMk cId="1729313987" sldId="324"/>
            <ac:spMk id="3" creationId="{74F12FE9-166F-89EC-42AB-68AB37096872}"/>
          </ac:spMkLst>
        </pc:spChg>
      </pc:sldChg>
    </pc:docChg>
  </pc:docChgLst>
  <pc:docChgLst>
    <pc:chgData name="Victoria Bertilsson" userId="S::victoria.bertilsson@regionvasterbotten.se::f6e9081e-8cf2-4f27-950f-2c18f030afa2" providerId="AD" clId="Web-{F8B4CDE0-4517-4389-93CF-85C20D2DA7D2}"/>
    <pc:docChg chg="modSld">
      <pc:chgData name="Victoria Bertilsson" userId="S::victoria.bertilsson@regionvasterbotten.se::f6e9081e-8cf2-4f27-950f-2c18f030afa2" providerId="AD" clId="Web-{F8B4CDE0-4517-4389-93CF-85C20D2DA7D2}" dt="2022-05-23T07:52:50.215" v="282"/>
      <pc:docMkLst>
        <pc:docMk/>
      </pc:docMkLst>
      <pc:sldChg chg="modSp delCm">
        <pc:chgData name="Victoria Bertilsson" userId="S::victoria.bertilsson@regionvasterbotten.se::f6e9081e-8cf2-4f27-950f-2c18f030afa2" providerId="AD" clId="Web-{F8B4CDE0-4517-4389-93CF-85C20D2DA7D2}" dt="2022-05-23T07:52:50.215" v="282"/>
        <pc:sldMkLst>
          <pc:docMk/>
          <pc:sldMk cId="3045048549" sldId="314"/>
        </pc:sldMkLst>
        <pc:graphicFrameChg chg="mod modGraphic">
          <ac:chgData name="Victoria Bertilsson" userId="S::victoria.bertilsson@regionvasterbotten.se::f6e9081e-8cf2-4f27-950f-2c18f030afa2" providerId="AD" clId="Web-{F8B4CDE0-4517-4389-93CF-85C20D2DA7D2}" dt="2022-05-23T07:52:50.215" v="282"/>
          <ac:graphicFrameMkLst>
            <pc:docMk/>
            <pc:sldMk cId="3045048549" sldId="314"/>
            <ac:graphicFrameMk id="5" creationId="{FFE9AE79-C2ED-79C4-3B4D-51E47C7FE3E7}"/>
          </ac:graphicFrameMkLst>
        </pc:graphicFrameChg>
        <pc:graphicFrameChg chg="mod modGraphic">
          <ac:chgData name="Victoria Bertilsson" userId="S::victoria.bertilsson@regionvasterbotten.se::f6e9081e-8cf2-4f27-950f-2c18f030afa2" providerId="AD" clId="Web-{F8B4CDE0-4517-4389-93CF-85C20D2DA7D2}" dt="2022-05-23T07:50:07.837" v="278"/>
          <ac:graphicFrameMkLst>
            <pc:docMk/>
            <pc:sldMk cId="3045048549" sldId="314"/>
            <ac:graphicFrameMk id="8" creationId="{170F577B-5B1B-BDB7-BC17-1B659C8C2290}"/>
          </ac:graphicFrameMkLst>
        </pc:graphicFrameChg>
      </pc:sldChg>
    </pc:docChg>
  </pc:docChgLst>
  <pc:docChgLst>
    <pc:chgData name="Jeanette Sundström" userId="S::jeanette.sundstrom@regionvasterbotten.se::0ca3504a-6bf9-4838-8728-ddef0011c2d5" providerId="AD" clId="Web-{8EFA30D1-1F91-5F76-3638-98256FF3E79A}"/>
    <pc:docChg chg="">
      <pc:chgData name="Jeanette Sundström" userId="S::jeanette.sundstrom@regionvasterbotten.se::0ca3504a-6bf9-4838-8728-ddef0011c2d5" providerId="AD" clId="Web-{8EFA30D1-1F91-5F76-3638-98256FF3E79A}" dt="2022-04-25T07:56:19.505" v="0"/>
      <pc:docMkLst>
        <pc:docMk/>
      </pc:docMkLst>
      <pc:sldChg chg="modCm">
        <pc:chgData name="Jeanette Sundström" userId="S::jeanette.sundstrom@regionvasterbotten.se::0ca3504a-6bf9-4838-8728-ddef0011c2d5" providerId="AD" clId="Web-{8EFA30D1-1F91-5F76-3638-98256FF3E79A}" dt="2022-04-25T07:56:19.505" v="0"/>
        <pc:sldMkLst>
          <pc:docMk/>
          <pc:sldMk cId="1999279364" sldId="2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347" cy="496490"/>
          </a:xfrm>
          <a:prstGeom prst="rect">
            <a:avLst/>
          </a:prstGeom>
        </p:spPr>
        <p:txBody>
          <a:bodyPr vert="horz" lIns="91029" tIns="45514" rIns="91029" bIns="45514" rtlCol="0"/>
          <a:lstStyle>
            <a:lvl1pPr algn="l">
              <a:defRPr sz="1200"/>
            </a:lvl1pPr>
          </a:lstStyle>
          <a:p>
            <a:endParaRPr lang="sv-SE"/>
          </a:p>
        </p:txBody>
      </p:sp>
      <p:sp>
        <p:nvSpPr>
          <p:cNvPr id="3" name="Platshållare för datum 2"/>
          <p:cNvSpPr>
            <a:spLocks noGrp="1"/>
          </p:cNvSpPr>
          <p:nvPr>
            <p:ph type="dt" idx="1"/>
          </p:nvPr>
        </p:nvSpPr>
        <p:spPr>
          <a:xfrm>
            <a:off x="3851342" y="0"/>
            <a:ext cx="2946347" cy="496490"/>
          </a:xfrm>
          <a:prstGeom prst="rect">
            <a:avLst/>
          </a:prstGeom>
        </p:spPr>
        <p:txBody>
          <a:bodyPr vert="horz" lIns="91029" tIns="45514" rIns="91029" bIns="45514" rtlCol="0"/>
          <a:lstStyle>
            <a:lvl1pPr algn="r">
              <a:defRPr sz="1200"/>
            </a:lvl1pPr>
          </a:lstStyle>
          <a:p>
            <a:fld id="{C51D43CF-4250-4FCC-9F87-67256B49C6C8}" type="datetimeFigureOut">
              <a:rPr lang="sv-SE" smtClean="0"/>
              <a:t>2022-05-25</a:t>
            </a:fld>
            <a:endParaRPr lang="sv-SE"/>
          </a:p>
        </p:txBody>
      </p:sp>
      <p:sp>
        <p:nvSpPr>
          <p:cNvPr id="4" name="Platshållare för bildobjekt 3"/>
          <p:cNvSpPr>
            <a:spLocks noGrp="1" noRot="1" noChangeAspect="1"/>
          </p:cNvSpPr>
          <p:nvPr>
            <p:ph type="sldImg" idx="2"/>
          </p:nvPr>
        </p:nvSpPr>
        <p:spPr>
          <a:xfrm>
            <a:off x="90488" y="744538"/>
            <a:ext cx="6618287" cy="3724275"/>
          </a:xfrm>
          <a:prstGeom prst="rect">
            <a:avLst/>
          </a:prstGeom>
          <a:noFill/>
          <a:ln w="12700">
            <a:solidFill>
              <a:prstClr val="black"/>
            </a:solidFill>
          </a:ln>
        </p:spPr>
        <p:txBody>
          <a:bodyPr vert="horz" lIns="91029" tIns="45514" rIns="91029" bIns="45514" rtlCol="0" anchor="ctr"/>
          <a:lstStyle/>
          <a:p>
            <a:endParaRPr lang="sv-SE"/>
          </a:p>
        </p:txBody>
      </p:sp>
      <p:sp>
        <p:nvSpPr>
          <p:cNvPr id="5" name="Platshållare för anteckningar 4"/>
          <p:cNvSpPr>
            <a:spLocks noGrp="1"/>
          </p:cNvSpPr>
          <p:nvPr>
            <p:ph type="body" sz="quarter" idx="3"/>
          </p:nvPr>
        </p:nvSpPr>
        <p:spPr>
          <a:xfrm>
            <a:off x="679927" y="4716661"/>
            <a:ext cx="5439410" cy="4468416"/>
          </a:xfrm>
          <a:prstGeom prst="rect">
            <a:avLst/>
          </a:prstGeom>
        </p:spPr>
        <p:txBody>
          <a:bodyPr vert="horz" lIns="91029" tIns="45514" rIns="91029" bIns="45514"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1600"/>
            <a:ext cx="2946347" cy="496490"/>
          </a:xfrm>
          <a:prstGeom prst="rect">
            <a:avLst/>
          </a:prstGeom>
        </p:spPr>
        <p:txBody>
          <a:bodyPr vert="horz" lIns="91029" tIns="45514" rIns="91029" bIns="45514" rtlCol="0" anchor="b"/>
          <a:lstStyle>
            <a:lvl1pPr algn="l">
              <a:defRPr sz="1200"/>
            </a:lvl1pPr>
          </a:lstStyle>
          <a:p>
            <a:endParaRPr lang="sv-SE"/>
          </a:p>
        </p:txBody>
      </p:sp>
      <p:sp>
        <p:nvSpPr>
          <p:cNvPr id="7" name="Platshållare för bildnummer 6"/>
          <p:cNvSpPr>
            <a:spLocks noGrp="1"/>
          </p:cNvSpPr>
          <p:nvPr>
            <p:ph type="sldNum" sz="quarter" idx="5"/>
          </p:nvPr>
        </p:nvSpPr>
        <p:spPr>
          <a:xfrm>
            <a:off x="3851342" y="9431600"/>
            <a:ext cx="2946347" cy="496490"/>
          </a:xfrm>
          <a:prstGeom prst="rect">
            <a:avLst/>
          </a:prstGeom>
        </p:spPr>
        <p:txBody>
          <a:bodyPr vert="horz" lIns="91029" tIns="45514" rIns="91029" bIns="45514" rtlCol="0" anchor="b"/>
          <a:lstStyle>
            <a:lvl1pPr algn="r">
              <a:defRPr sz="1200"/>
            </a:lvl1pPr>
          </a:lstStyle>
          <a:p>
            <a:fld id="{E356CE4E-E75E-48D9-88FC-8D09A4C446AD}" type="slidenum">
              <a:rPr lang="sv-SE" smtClean="0"/>
              <a:t>‹#›</a:t>
            </a:fld>
            <a:endParaRPr lang="sv-SE"/>
          </a:p>
        </p:txBody>
      </p:sp>
    </p:spTree>
    <p:extLst>
      <p:ext uri="{BB962C8B-B14F-4D97-AF65-F5344CB8AC3E}">
        <p14:creationId xmlns:p14="http://schemas.microsoft.com/office/powerpoint/2010/main" val="2740849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regionvasterbotten.se/nara-vard/informationsmateria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skr.se/skr/integrationsocialomsorg/socialomsorg/aldre/sammanhallenvardomsorgaldre/samverkanvidutskrivningfransjukhus.13624.html" TargetMode="External"/><Relationship Id="rId3" Type="http://schemas.openxmlformats.org/officeDocument/2006/relationships/hyperlink" Target="https://skr.se/skr/tjanster/specialtjanster/dialogstodet/dialogstodforpatientkontrakt.55566.html" TargetMode="External"/><Relationship Id="rId7" Type="http://schemas.openxmlformats.org/officeDocument/2006/relationships/hyperlink" Target="https://skr.se/skr/halsasjukvard/patientinflytande/samordnadindividuellplansip.samordnadindividuellplan.html"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regionvasterbotten.se/naringsliv-och-samhallsbyggnad/regional-samverkan-for-halsa-och-social-valfard/regionala-samverkan-vard-och-omsorg/samverkan-vid-utskrivning-fran-sluten-halso-och-sjukvard" TargetMode="External"/><Relationship Id="rId5" Type="http://schemas.openxmlformats.org/officeDocument/2006/relationships/hyperlink" Target="https://regionvasterbotten.se/for-vardgivare/samverkan/kommunsamverkan/styrdokument" TargetMode="External"/><Relationship Id="rId4" Type="http://schemas.openxmlformats.org/officeDocument/2006/relationships/hyperlink" Target="https://skr.se/download/18.1f376ad3177c89481f745ed4/1615365601155/Dialogduk.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b="1" i="0">
                <a:solidFill>
                  <a:srgbClr val="333333"/>
                </a:solidFill>
                <a:effectLst/>
                <a:latin typeface="Open Sans" panose="020B0606030504020204" pitchFamily="34" charset="0"/>
              </a:rPr>
              <a:t>Nära vård är en nationell omställning inom svensk vård och omsorg. </a:t>
            </a:r>
            <a:r>
              <a:rPr lang="sv-SE" b="0" i="0">
                <a:solidFill>
                  <a:srgbClr val="333333"/>
                </a:solidFill>
                <a:effectLst/>
                <a:latin typeface="Open Sans" panose="020B0606030504020204" pitchFamily="34" charset="0"/>
              </a:rPr>
              <a:t>Omställningen till en nära vård är att stärka patientens ställning och att göra invånarna delaktiga i att skapa en kostnadseffektiv, tillgänglig, samordnad vård på lika villkor för hela befolkningen. Fokus ska flyttas från sjukdom och behandling till hälsofrämjande och förebyggande insatser nära invånarna.</a:t>
            </a:r>
            <a:endParaRPr lang="sv-SE" sz="1200" b="0" kern="120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E41CC0A0-101B-415F-89A6-F115079041E4}" type="slidenum">
              <a:rPr lang="sv-SE" smtClean="0"/>
              <a:t>4</a:t>
            </a:fld>
            <a:endParaRPr lang="sv-SE"/>
          </a:p>
        </p:txBody>
      </p:sp>
    </p:spTree>
    <p:extLst>
      <p:ext uri="{BB962C8B-B14F-4D97-AF65-F5344CB8AC3E}">
        <p14:creationId xmlns:p14="http://schemas.microsoft.com/office/powerpoint/2010/main" val="1659757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Bilden ovan är ett förslag för hur ni kan arbeta för att ta reda på vad som är viktigt och värdeskapande för patienterna i er verksamhet, men anpassa gärna upplägget utefter era förutsättningar. </a:t>
            </a:r>
          </a:p>
          <a:p>
            <a:endParaRPr lang="sv-SE"/>
          </a:p>
          <a:p>
            <a:r>
              <a:rPr lang="sv-SE" b="1"/>
              <a:t>Kom ihåg att det alltid är bättre att fråga 3 patienter än inga alls! </a:t>
            </a:r>
          </a:p>
        </p:txBody>
      </p:sp>
      <p:sp>
        <p:nvSpPr>
          <p:cNvPr id="4" name="Platshållare för bildnummer 3"/>
          <p:cNvSpPr>
            <a:spLocks noGrp="1"/>
          </p:cNvSpPr>
          <p:nvPr>
            <p:ph type="sldNum" sz="quarter" idx="5"/>
          </p:nvPr>
        </p:nvSpPr>
        <p:spPr/>
        <p:txBody>
          <a:bodyPr/>
          <a:lstStyle/>
          <a:p>
            <a:fld id="{E356CE4E-E75E-48D9-88FC-8D09A4C446AD}" type="slidenum">
              <a:rPr lang="sv-SE" smtClean="0"/>
              <a:t>17</a:t>
            </a:fld>
            <a:endParaRPr lang="sv-SE"/>
          </a:p>
        </p:txBody>
      </p:sp>
    </p:spTree>
    <p:extLst>
      <p:ext uri="{BB962C8B-B14F-4D97-AF65-F5344CB8AC3E}">
        <p14:creationId xmlns:p14="http://schemas.microsoft.com/office/powerpoint/2010/main" val="554813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Skissen ovan är ett förslag på hur arbetsgången skulle kunna se ut, men det är viktigt att du/ni anpassar processen utefter era förutsättningar. Rekommendation är dock att även chefer högre upp i linjen pratar med patienter för att få en förståelse för verksamheten och kunna ta strategiska beslut utifrån det patienterna berättar. </a:t>
            </a:r>
          </a:p>
          <a:p>
            <a:endParaRPr lang="sv-SE"/>
          </a:p>
          <a:p>
            <a:r>
              <a:rPr lang="sv-SE"/>
              <a:t>Ungefärlig tidsåtgång för att prata med patienter, reflektera, diskutera är 3-4 timmar. </a:t>
            </a:r>
          </a:p>
        </p:txBody>
      </p:sp>
      <p:sp>
        <p:nvSpPr>
          <p:cNvPr id="4" name="Platshållare för bildnummer 3"/>
          <p:cNvSpPr>
            <a:spLocks noGrp="1"/>
          </p:cNvSpPr>
          <p:nvPr>
            <p:ph type="sldNum" sz="quarter" idx="5"/>
          </p:nvPr>
        </p:nvSpPr>
        <p:spPr/>
        <p:txBody>
          <a:bodyPr/>
          <a:lstStyle/>
          <a:p>
            <a:fld id="{E356CE4E-E75E-48D9-88FC-8D09A4C446AD}" type="slidenum">
              <a:rPr lang="sv-SE" smtClean="0"/>
              <a:t>18</a:t>
            </a:fld>
            <a:endParaRPr lang="sv-SE"/>
          </a:p>
        </p:txBody>
      </p:sp>
    </p:spTree>
    <p:extLst>
      <p:ext uri="{BB962C8B-B14F-4D97-AF65-F5344CB8AC3E}">
        <p14:creationId xmlns:p14="http://schemas.microsoft.com/office/powerpoint/2010/main" val="219230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Du hittar allt material på </a:t>
            </a:r>
            <a:r>
              <a:rPr lang="sv-SE">
                <a:hlinkClick r:id="rId3"/>
              </a:rPr>
              <a:t>Informationsmaterial (regionvasterbotten.se)</a:t>
            </a:r>
            <a:endParaRPr lang="sv-SE"/>
          </a:p>
        </p:txBody>
      </p:sp>
      <p:sp>
        <p:nvSpPr>
          <p:cNvPr id="4" name="Platshållare för bildnummer 3"/>
          <p:cNvSpPr>
            <a:spLocks noGrp="1"/>
          </p:cNvSpPr>
          <p:nvPr>
            <p:ph type="sldNum" sz="quarter" idx="5"/>
          </p:nvPr>
        </p:nvSpPr>
        <p:spPr/>
        <p:txBody>
          <a:bodyPr/>
          <a:lstStyle/>
          <a:p>
            <a:fld id="{E356CE4E-E75E-48D9-88FC-8D09A4C446AD}" type="slidenum">
              <a:rPr lang="sv-SE" smtClean="0"/>
              <a:t>22</a:t>
            </a:fld>
            <a:endParaRPr lang="sv-SE"/>
          </a:p>
        </p:txBody>
      </p:sp>
    </p:spTree>
    <p:extLst>
      <p:ext uri="{BB962C8B-B14F-4D97-AF65-F5344CB8AC3E}">
        <p14:creationId xmlns:p14="http://schemas.microsoft.com/office/powerpoint/2010/main" val="195204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a:solidFill>
                  <a:srgbClr val="333333"/>
                </a:solidFill>
                <a:effectLst/>
                <a:latin typeface="Open Sans" panose="020B0606030504020204" pitchFamily="34" charset="0"/>
              </a:rPr>
              <a:t>Vården och omsorgen står inför stora utmaningar då allt fler blir allt äldre samtidigt som andelen i arbetsför ålder minskar. Det innebär utmaningar för såväl ekonomin som för vår kompetensförsörjning och är en anledning till att vi måste ställa om.</a:t>
            </a:r>
          </a:p>
          <a:p>
            <a:pPr algn="l"/>
            <a:endParaRPr lang="sv-SE" b="0" i="0">
              <a:solidFill>
                <a:srgbClr val="333333"/>
              </a:solidFill>
              <a:effectLst/>
              <a:latin typeface="Open Sans" panose="020B0606030504020204" pitchFamily="34" charset="0"/>
            </a:endParaRPr>
          </a:p>
          <a:p>
            <a:pPr algn="l"/>
            <a:r>
              <a:rPr lang="sv-SE" b="0" i="0">
                <a:solidFill>
                  <a:srgbClr val="333333"/>
                </a:solidFill>
                <a:effectLst/>
                <a:latin typeface="Open Sans" panose="020B0606030504020204" pitchFamily="34" charset="0"/>
              </a:rPr>
              <a:t>Men vi behöver också ta tillvara de resurser och den kunskap som våra patienter och brukare har. De är experter på sitt liv och sin situation och många både vill och kan vara mer aktiva och ta mer ansvar för sin hälsa. Vi behöver skapa förutsättningar för dem att göra just det.</a:t>
            </a:r>
          </a:p>
          <a:p>
            <a:pPr algn="l"/>
            <a:endParaRPr lang="sv-SE" b="0" i="0">
              <a:solidFill>
                <a:srgbClr val="333333"/>
              </a:solidFill>
              <a:effectLst/>
              <a:latin typeface="Open Sans" panose="020B0606030504020204" pitchFamily="34" charset="0"/>
            </a:endParaRPr>
          </a:p>
          <a:p>
            <a:pPr algn="l"/>
            <a:r>
              <a:rPr lang="sv-SE" b="0" i="0">
                <a:solidFill>
                  <a:srgbClr val="333333"/>
                </a:solidFill>
                <a:effectLst/>
                <a:latin typeface="Open Sans" panose="020B0606030504020204" pitchFamily="34" charset="0"/>
              </a:rPr>
              <a:t>Hur kan ni på er arbetsplats relatera till bilden? Kan ni se förändringarna i er vardag? </a:t>
            </a:r>
          </a:p>
          <a:p>
            <a:endParaRPr lang="sv-SE"/>
          </a:p>
        </p:txBody>
      </p:sp>
      <p:sp>
        <p:nvSpPr>
          <p:cNvPr id="4" name="Platshållare för bildnummer 3"/>
          <p:cNvSpPr>
            <a:spLocks noGrp="1"/>
          </p:cNvSpPr>
          <p:nvPr>
            <p:ph type="sldNum" sz="quarter" idx="5"/>
          </p:nvPr>
        </p:nvSpPr>
        <p:spPr/>
        <p:txBody>
          <a:bodyPr/>
          <a:lstStyle/>
          <a:p>
            <a:fld id="{E356CE4E-E75E-48D9-88FC-8D09A4C446AD}" type="slidenum">
              <a:rPr lang="sv-SE" smtClean="0"/>
              <a:t>5</a:t>
            </a:fld>
            <a:endParaRPr lang="sv-SE"/>
          </a:p>
        </p:txBody>
      </p:sp>
    </p:spTree>
    <p:extLst>
      <p:ext uri="{BB962C8B-B14F-4D97-AF65-F5344CB8AC3E}">
        <p14:creationId xmlns:p14="http://schemas.microsoft.com/office/powerpoint/2010/main" val="2067399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Klicka på mellanslag för att starta filmen. Filmen finns även på </a:t>
            </a:r>
            <a:r>
              <a:rPr lang="sv-SE" dirty="0" err="1"/>
              <a:t>youtube</a:t>
            </a:r>
            <a:r>
              <a:rPr lang="sv-SE" dirty="0"/>
              <a:t>: https://youtu.be/4ApD5Z3QtRI </a:t>
            </a:r>
          </a:p>
        </p:txBody>
      </p:sp>
      <p:sp>
        <p:nvSpPr>
          <p:cNvPr id="4" name="Platshållare för bildnummer 3"/>
          <p:cNvSpPr>
            <a:spLocks noGrp="1"/>
          </p:cNvSpPr>
          <p:nvPr>
            <p:ph type="sldNum" sz="quarter" idx="5"/>
          </p:nvPr>
        </p:nvSpPr>
        <p:spPr/>
        <p:txBody>
          <a:bodyPr/>
          <a:lstStyle/>
          <a:p>
            <a:fld id="{E356CE4E-E75E-48D9-88FC-8D09A4C446AD}" type="slidenum">
              <a:rPr lang="sv-SE" smtClean="0"/>
              <a:t>8</a:t>
            </a:fld>
            <a:endParaRPr lang="sv-SE"/>
          </a:p>
        </p:txBody>
      </p:sp>
    </p:spTree>
    <p:extLst>
      <p:ext uri="{BB962C8B-B14F-4D97-AF65-F5344CB8AC3E}">
        <p14:creationId xmlns:p14="http://schemas.microsoft.com/office/powerpoint/2010/main" val="3291300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indent="-342900">
              <a:spcBef>
                <a:spcPts val="600"/>
              </a:spcBef>
              <a:spcAft>
                <a:spcPts val="600"/>
              </a:spcAft>
              <a:buFont typeface="Arial,Sans-Serif"/>
              <a:buChar char="•"/>
            </a:pPr>
            <a:r>
              <a:rPr lang="sv-SE"/>
              <a:t>Hur brukar du göra för att förstå hur en patient/brukare vill bli bemött eller få hjälp? </a:t>
            </a:r>
            <a:endParaRPr lang="en-US"/>
          </a:p>
          <a:p>
            <a:pPr marL="342900" indent="-342900">
              <a:spcBef>
                <a:spcPts val="600"/>
              </a:spcBef>
              <a:spcAft>
                <a:spcPts val="600"/>
              </a:spcAft>
              <a:buFont typeface="Arial,Sans-Serif"/>
              <a:buChar char="•"/>
            </a:pPr>
            <a:r>
              <a:rPr lang="sv-SE"/>
              <a:t>Kan du göra någonting annorlunda för att i större utsträckning kunna anpassa dina arbetssätt efter vad som är viktigt för personen du har framför dig?</a:t>
            </a:r>
            <a:endParaRPr lang="sv-SE">
              <a:cs typeface="Calibri"/>
            </a:endParaRPr>
          </a:p>
          <a:p>
            <a:pPr marL="342900" indent="-342900">
              <a:spcBef>
                <a:spcPts val="600"/>
              </a:spcBef>
              <a:spcAft>
                <a:spcPts val="600"/>
              </a:spcAft>
              <a:buFont typeface="Arial,Sans-Serif"/>
              <a:buChar char="•"/>
            </a:pPr>
            <a:r>
              <a:rPr lang="sv-SE"/>
              <a:t>Finns det någonting din verksamhet kan göra annorlunda? </a:t>
            </a:r>
          </a:p>
          <a:p>
            <a:pPr marL="342900" indent="-342900">
              <a:spcBef>
                <a:spcPts val="600"/>
              </a:spcBef>
              <a:spcAft>
                <a:spcPts val="600"/>
              </a:spcAft>
              <a:buFont typeface="Arial,Sans-Serif"/>
              <a:buChar char="•"/>
            </a:pPr>
            <a:r>
              <a:rPr lang="sv-SE"/>
              <a:t>Finns det olika hinder eller utmaningar som försvårar för dig att arbeta med invånarens perspektiv i fokus? </a:t>
            </a:r>
            <a:endParaRPr lang="sv-SE">
              <a:cs typeface="Calibri"/>
            </a:endParaRPr>
          </a:p>
        </p:txBody>
      </p:sp>
      <p:sp>
        <p:nvSpPr>
          <p:cNvPr id="4" name="Platshållare för bildnummer 3"/>
          <p:cNvSpPr>
            <a:spLocks noGrp="1"/>
          </p:cNvSpPr>
          <p:nvPr>
            <p:ph type="sldNum" sz="quarter" idx="5"/>
          </p:nvPr>
        </p:nvSpPr>
        <p:spPr/>
        <p:txBody>
          <a:bodyPr/>
          <a:lstStyle/>
          <a:p>
            <a:fld id="{E356CE4E-E75E-48D9-88FC-8D09A4C446AD}" type="slidenum">
              <a:rPr lang="sv-SE" smtClean="0"/>
              <a:t>9</a:t>
            </a:fld>
            <a:endParaRPr lang="sv-SE"/>
          </a:p>
        </p:txBody>
      </p:sp>
    </p:spTree>
    <p:extLst>
      <p:ext uri="{BB962C8B-B14F-4D97-AF65-F5344CB8AC3E}">
        <p14:creationId xmlns:p14="http://schemas.microsoft.com/office/powerpoint/2010/main" val="1819529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r>
              <a:rPr lang="sv-SE"/>
              <a:t>För att kunna arbeta personcentrerat måste vi förstå vad som är värdeskapande för våra patienter och invånare. </a:t>
            </a:r>
          </a:p>
          <a:p>
            <a:pPr marL="171450" indent="-171450">
              <a:buFontTx/>
              <a:buChar char="-"/>
            </a:pPr>
            <a:r>
              <a:rPr lang="sv-SE"/>
              <a:t>Vi gör mycket bra redan idag – men vi kan alltid bli bättre, och ett steg är att på ett tydligare sätt involvera patienterna i våra beslut. </a:t>
            </a:r>
            <a:endParaRPr lang="sv-SE">
              <a:cs typeface="Calibri"/>
            </a:endParaRPr>
          </a:p>
          <a:p>
            <a:endParaRPr lang="sv-SE">
              <a:cs typeface="Calibri"/>
            </a:endParaRPr>
          </a:p>
        </p:txBody>
      </p:sp>
      <p:sp>
        <p:nvSpPr>
          <p:cNvPr id="4" name="Platshållare för bildnummer 3"/>
          <p:cNvSpPr>
            <a:spLocks noGrp="1"/>
          </p:cNvSpPr>
          <p:nvPr>
            <p:ph type="sldNum" sz="quarter" idx="5"/>
          </p:nvPr>
        </p:nvSpPr>
        <p:spPr/>
        <p:txBody>
          <a:bodyPr/>
          <a:lstStyle/>
          <a:p>
            <a:fld id="{E356CE4E-E75E-48D9-88FC-8D09A4C446AD}" type="slidenum">
              <a:rPr lang="sv-SE" smtClean="0"/>
              <a:t>10</a:t>
            </a:fld>
            <a:endParaRPr lang="sv-SE"/>
          </a:p>
        </p:txBody>
      </p:sp>
    </p:spTree>
    <p:extLst>
      <p:ext uri="{BB962C8B-B14F-4D97-AF65-F5344CB8AC3E}">
        <p14:creationId xmlns:p14="http://schemas.microsoft.com/office/powerpoint/2010/main" val="3549836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 vårdprocesser där flera kompetenser, vårdnivåer, vårdgivare och både kommunal- och regional verksamhet är inblandade kan patientens ställning bli svag </a:t>
            </a:r>
            <a:r>
              <a:rPr lang="sv-SE" err="1"/>
              <a:t>pga</a:t>
            </a:r>
            <a:r>
              <a:rPr lang="sv-SE"/>
              <a:t> att patienten förväntas ta för stort samordningsansvar.</a:t>
            </a:r>
            <a:endParaRPr lang="en-US"/>
          </a:p>
          <a:p>
            <a:r>
              <a:rPr lang="sv-SE"/>
              <a:t>Tillgänglighet, kontinuitet och relationella faktorer är vanliga skäl till ett litet förtroende för vården.</a:t>
            </a:r>
            <a:endParaRPr lang="sv-SE">
              <a:cs typeface="Calibri"/>
            </a:endParaRPr>
          </a:p>
          <a:p>
            <a:r>
              <a:rPr lang="sv-SE"/>
              <a:t>För att vården ska bli personcentrerad är det angeläget att vården finns tillgänglig och hänger ihop som en helhet</a:t>
            </a:r>
          </a:p>
        </p:txBody>
      </p:sp>
      <p:sp>
        <p:nvSpPr>
          <p:cNvPr id="4" name="Platshållare för bildnummer 3"/>
          <p:cNvSpPr>
            <a:spLocks noGrp="1"/>
          </p:cNvSpPr>
          <p:nvPr>
            <p:ph type="sldNum" sz="quarter" idx="5"/>
          </p:nvPr>
        </p:nvSpPr>
        <p:spPr/>
        <p:txBody>
          <a:bodyPr/>
          <a:lstStyle/>
          <a:p>
            <a:fld id="{E356CE4E-E75E-48D9-88FC-8D09A4C446AD}" type="slidenum">
              <a:rPr lang="sv-SE" smtClean="0"/>
              <a:t>12</a:t>
            </a:fld>
            <a:endParaRPr lang="sv-SE"/>
          </a:p>
        </p:txBody>
      </p:sp>
    </p:spTree>
    <p:extLst>
      <p:ext uri="{BB962C8B-B14F-4D97-AF65-F5344CB8AC3E}">
        <p14:creationId xmlns:p14="http://schemas.microsoft.com/office/powerpoint/2010/main" val="2030173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Regeringen</a:t>
            </a:r>
            <a:r>
              <a:rPr lang="en-US"/>
              <a:t> </a:t>
            </a:r>
            <a:r>
              <a:rPr lang="en-US" err="1"/>
              <a:t>och</a:t>
            </a:r>
            <a:r>
              <a:rPr lang="en-US"/>
              <a:t> </a:t>
            </a:r>
            <a:r>
              <a:rPr lang="en-US" err="1"/>
              <a:t>Sveriges</a:t>
            </a:r>
            <a:r>
              <a:rPr lang="en-US"/>
              <a:t> </a:t>
            </a:r>
            <a:r>
              <a:rPr lang="en-US" err="1"/>
              <a:t>kommuner</a:t>
            </a:r>
            <a:r>
              <a:rPr lang="en-US"/>
              <a:t> </a:t>
            </a:r>
            <a:r>
              <a:rPr lang="en-US" err="1"/>
              <a:t>och</a:t>
            </a:r>
            <a:r>
              <a:rPr lang="en-US"/>
              <a:t> </a:t>
            </a:r>
            <a:r>
              <a:rPr lang="en-US" err="1"/>
              <a:t>regioner</a:t>
            </a:r>
            <a:r>
              <a:rPr lang="en-US"/>
              <a:t> </a:t>
            </a:r>
            <a:r>
              <a:rPr lang="en-US" err="1"/>
              <a:t>har</a:t>
            </a:r>
            <a:r>
              <a:rPr lang="en-US"/>
              <a:t> </a:t>
            </a:r>
            <a:r>
              <a:rPr lang="en-US" err="1"/>
              <a:t>kommit</a:t>
            </a:r>
            <a:r>
              <a:rPr lang="en-US"/>
              <a:t> </a:t>
            </a:r>
            <a:r>
              <a:rPr lang="en-US" err="1"/>
              <a:t>överens</a:t>
            </a:r>
            <a:r>
              <a:rPr lang="en-US"/>
              <a:t> om </a:t>
            </a:r>
            <a:r>
              <a:rPr lang="en-US" err="1"/>
              <a:t>att</a:t>
            </a:r>
            <a:r>
              <a:rPr lang="en-US"/>
              <a:t> </a:t>
            </a:r>
            <a:r>
              <a:rPr lang="en-US" err="1"/>
              <a:t>införa</a:t>
            </a:r>
            <a:r>
              <a:rPr lang="en-US"/>
              <a:t> </a:t>
            </a:r>
            <a:r>
              <a:rPr lang="en-US" err="1"/>
              <a:t>patientkontrakt</a:t>
            </a:r>
            <a:r>
              <a:rPr lang="en-US"/>
              <a:t>. </a:t>
            </a:r>
          </a:p>
          <a:p>
            <a:r>
              <a:rPr lang="en-US" err="1"/>
              <a:t>Ett</a:t>
            </a:r>
            <a:r>
              <a:rPr lang="en-US"/>
              <a:t> </a:t>
            </a:r>
            <a:r>
              <a:rPr lang="en-US" err="1"/>
              <a:t>patientkontrakt</a:t>
            </a:r>
            <a:r>
              <a:rPr lang="en-US"/>
              <a:t> </a:t>
            </a:r>
            <a:r>
              <a:rPr lang="en-US" err="1"/>
              <a:t>är</a:t>
            </a:r>
            <a:r>
              <a:rPr lang="en-US"/>
              <a:t> </a:t>
            </a:r>
            <a:r>
              <a:rPr lang="en-US" err="1"/>
              <a:t>en</a:t>
            </a:r>
            <a:r>
              <a:rPr lang="en-US"/>
              <a:t> </a:t>
            </a:r>
            <a:r>
              <a:rPr lang="en-US" err="1"/>
              <a:t>sammanhållen</a:t>
            </a:r>
            <a:r>
              <a:rPr lang="en-US"/>
              <a:t> </a:t>
            </a:r>
            <a:r>
              <a:rPr lang="en-US" err="1"/>
              <a:t>planering</a:t>
            </a:r>
            <a:r>
              <a:rPr lang="en-US"/>
              <a:t> </a:t>
            </a:r>
            <a:r>
              <a:rPr lang="en-US" err="1"/>
              <a:t>över</a:t>
            </a:r>
            <a:r>
              <a:rPr lang="en-US"/>
              <a:t> </a:t>
            </a:r>
            <a:r>
              <a:rPr lang="en-US" err="1"/>
              <a:t>patientens</a:t>
            </a:r>
            <a:r>
              <a:rPr lang="en-US"/>
              <a:t> </a:t>
            </a:r>
            <a:r>
              <a:rPr lang="en-US" err="1"/>
              <a:t>vård</a:t>
            </a:r>
            <a:r>
              <a:rPr lang="en-US"/>
              <a:t>- </a:t>
            </a:r>
            <a:r>
              <a:rPr lang="en-US" err="1"/>
              <a:t>och</a:t>
            </a:r>
            <a:r>
              <a:rPr lang="en-US"/>
              <a:t> </a:t>
            </a:r>
            <a:r>
              <a:rPr lang="en-US" err="1"/>
              <a:t>omsorgskontakter</a:t>
            </a:r>
            <a:r>
              <a:rPr lang="en-US"/>
              <a:t>, </a:t>
            </a:r>
            <a:r>
              <a:rPr lang="en-US" err="1"/>
              <a:t>utifrån</a:t>
            </a:r>
            <a:r>
              <a:rPr lang="en-US"/>
              <a:t> </a:t>
            </a:r>
            <a:r>
              <a:rPr lang="en-US" err="1"/>
              <a:t>individens</a:t>
            </a:r>
            <a:r>
              <a:rPr lang="en-US"/>
              <a:t> </a:t>
            </a:r>
            <a:r>
              <a:rPr lang="en-US" err="1"/>
              <a:t>unika</a:t>
            </a:r>
            <a:r>
              <a:rPr lang="en-US"/>
              <a:t> </a:t>
            </a:r>
            <a:r>
              <a:rPr lang="en-US" err="1"/>
              <a:t>behov</a:t>
            </a:r>
            <a:r>
              <a:rPr lang="en-US"/>
              <a:t> </a:t>
            </a:r>
            <a:endParaRPr lang="en-US">
              <a:cs typeface="Calibri"/>
            </a:endParaRPr>
          </a:p>
          <a:p>
            <a:r>
              <a:rPr lang="en-US" err="1"/>
              <a:t>Patientkontraktet</a:t>
            </a:r>
            <a:r>
              <a:rPr lang="en-US"/>
              <a:t> </a:t>
            </a:r>
            <a:r>
              <a:rPr lang="en-US" err="1"/>
              <a:t>utgår</a:t>
            </a:r>
            <a:r>
              <a:rPr lang="en-US"/>
              <a:t> </a:t>
            </a:r>
            <a:r>
              <a:rPr lang="en-US" err="1"/>
              <a:t>från</a:t>
            </a:r>
            <a:r>
              <a:rPr lang="en-US"/>
              <a:t> </a:t>
            </a:r>
            <a:r>
              <a:rPr lang="en-US" err="1"/>
              <a:t>patientens</a:t>
            </a:r>
            <a:r>
              <a:rPr lang="en-US"/>
              <a:t> </a:t>
            </a:r>
            <a:r>
              <a:rPr lang="en-US" err="1"/>
              <a:t>behov</a:t>
            </a:r>
            <a:r>
              <a:rPr lang="en-US"/>
              <a:t> av </a:t>
            </a:r>
            <a:r>
              <a:rPr lang="en-US" err="1"/>
              <a:t>kontinuitet</a:t>
            </a:r>
            <a:r>
              <a:rPr lang="en-US"/>
              <a:t> </a:t>
            </a:r>
            <a:r>
              <a:rPr lang="en-US" err="1"/>
              <a:t>och</a:t>
            </a:r>
            <a:r>
              <a:rPr lang="en-US"/>
              <a:t> </a:t>
            </a:r>
            <a:r>
              <a:rPr lang="en-US" err="1"/>
              <a:t>samordning</a:t>
            </a:r>
            <a:r>
              <a:rPr lang="en-US"/>
              <a:t>. </a:t>
            </a:r>
            <a:r>
              <a:rPr lang="en-US" i="1"/>
              <a:t>En </a:t>
            </a:r>
            <a:r>
              <a:rPr lang="en-US" i="1" err="1"/>
              <a:t>sammanhållen</a:t>
            </a:r>
            <a:r>
              <a:rPr lang="en-US" i="1"/>
              <a:t> </a:t>
            </a:r>
            <a:r>
              <a:rPr lang="en-US" i="1" err="1"/>
              <a:t>planering</a:t>
            </a:r>
            <a:r>
              <a:rPr lang="en-US" i="1"/>
              <a:t> </a:t>
            </a:r>
            <a:r>
              <a:rPr lang="en-US" i="1" err="1"/>
              <a:t>är</a:t>
            </a:r>
            <a:r>
              <a:rPr lang="en-US" i="1"/>
              <a:t> </a:t>
            </a:r>
            <a:r>
              <a:rPr lang="en-US" i="1" err="1"/>
              <a:t>särskilt</a:t>
            </a:r>
            <a:r>
              <a:rPr lang="en-US" i="1"/>
              <a:t> </a:t>
            </a:r>
            <a:r>
              <a:rPr lang="en-US" i="1" err="1"/>
              <a:t>angelägen</a:t>
            </a:r>
            <a:r>
              <a:rPr lang="en-US" i="1"/>
              <a:t> för </a:t>
            </a:r>
            <a:r>
              <a:rPr lang="en-US" i="1" err="1"/>
              <a:t>patienter</a:t>
            </a:r>
            <a:r>
              <a:rPr lang="en-US" i="1"/>
              <a:t> med ex </a:t>
            </a:r>
            <a:r>
              <a:rPr lang="en-US" i="1" err="1"/>
              <a:t>flera</a:t>
            </a:r>
            <a:r>
              <a:rPr lang="en-US" i="1"/>
              <a:t> </a:t>
            </a:r>
            <a:r>
              <a:rPr lang="en-US" i="1" err="1"/>
              <a:t>sjukdomar</a:t>
            </a:r>
            <a:r>
              <a:rPr lang="en-US" i="1"/>
              <a:t>, </a:t>
            </a:r>
            <a:r>
              <a:rPr lang="en-US" i="1" err="1"/>
              <a:t>komplexa</a:t>
            </a:r>
            <a:r>
              <a:rPr lang="en-US" i="1"/>
              <a:t> </a:t>
            </a:r>
            <a:r>
              <a:rPr lang="en-US" i="1" err="1"/>
              <a:t>och</a:t>
            </a:r>
            <a:r>
              <a:rPr lang="en-US" i="1"/>
              <a:t> </a:t>
            </a:r>
            <a:r>
              <a:rPr lang="en-US" i="1" err="1"/>
              <a:t>omfattande</a:t>
            </a:r>
            <a:r>
              <a:rPr lang="en-US" i="1"/>
              <a:t> </a:t>
            </a:r>
            <a:r>
              <a:rPr lang="en-US" i="1" err="1"/>
              <a:t>vård</a:t>
            </a:r>
            <a:r>
              <a:rPr lang="en-US" i="1"/>
              <a:t>- </a:t>
            </a:r>
            <a:r>
              <a:rPr lang="en-US" i="1" err="1"/>
              <a:t>och</a:t>
            </a:r>
            <a:r>
              <a:rPr lang="en-US" i="1"/>
              <a:t> </a:t>
            </a:r>
            <a:r>
              <a:rPr lang="en-US" i="1" err="1"/>
              <a:t>omsorgsbehov</a:t>
            </a:r>
            <a:r>
              <a:rPr lang="en-US" i="1"/>
              <a:t> </a:t>
            </a:r>
            <a:r>
              <a:rPr lang="en-US" i="1" err="1"/>
              <a:t>som</a:t>
            </a:r>
            <a:r>
              <a:rPr lang="en-US" i="1"/>
              <a:t> </a:t>
            </a:r>
            <a:r>
              <a:rPr lang="en-US" i="1" err="1"/>
              <a:t>behöver</a:t>
            </a:r>
            <a:r>
              <a:rPr lang="en-US" i="1"/>
              <a:t> </a:t>
            </a:r>
            <a:r>
              <a:rPr lang="en-US" i="1" err="1"/>
              <a:t>insatser</a:t>
            </a:r>
            <a:r>
              <a:rPr lang="en-US" i="1"/>
              <a:t> </a:t>
            </a:r>
            <a:r>
              <a:rPr lang="en-US" i="1" err="1"/>
              <a:t>från</a:t>
            </a:r>
            <a:r>
              <a:rPr lang="en-US" i="1"/>
              <a:t> </a:t>
            </a:r>
            <a:r>
              <a:rPr lang="en-US" i="1" err="1"/>
              <a:t>flera</a:t>
            </a:r>
            <a:r>
              <a:rPr lang="en-US" i="1"/>
              <a:t> </a:t>
            </a:r>
            <a:r>
              <a:rPr lang="en-US" i="1" err="1"/>
              <a:t>aktörer</a:t>
            </a:r>
            <a:r>
              <a:rPr lang="en-US" i="1"/>
              <a:t>.</a:t>
            </a:r>
            <a:r>
              <a:rPr lang="en-US"/>
              <a:t> </a:t>
            </a:r>
            <a:endParaRPr lang="en-US">
              <a:ea typeface="Calibri"/>
              <a:cs typeface="Calibri"/>
            </a:endParaRPr>
          </a:p>
          <a:p>
            <a:r>
              <a:rPr lang="en-US" err="1"/>
              <a:t>Ett</a:t>
            </a:r>
            <a:r>
              <a:rPr lang="en-US"/>
              <a:t> </a:t>
            </a:r>
            <a:r>
              <a:rPr lang="en-US" err="1"/>
              <a:t>patientkontrakt</a:t>
            </a:r>
            <a:r>
              <a:rPr lang="en-US"/>
              <a:t> </a:t>
            </a:r>
            <a:r>
              <a:rPr lang="en-US" err="1"/>
              <a:t>är</a:t>
            </a:r>
            <a:r>
              <a:rPr lang="en-US"/>
              <a:t> </a:t>
            </a:r>
            <a:r>
              <a:rPr lang="en-US" err="1"/>
              <a:t>patientens</a:t>
            </a:r>
            <a:r>
              <a:rPr lang="en-US"/>
              <a:t> </a:t>
            </a:r>
            <a:r>
              <a:rPr lang="en-US" err="1"/>
              <a:t>individuella</a:t>
            </a:r>
            <a:r>
              <a:rPr lang="en-US"/>
              <a:t> plan </a:t>
            </a:r>
            <a:r>
              <a:rPr lang="en-US" err="1"/>
              <a:t>över</a:t>
            </a:r>
            <a:r>
              <a:rPr lang="en-US"/>
              <a:t> </a:t>
            </a:r>
            <a:r>
              <a:rPr lang="en-US" err="1"/>
              <a:t>alla</a:t>
            </a:r>
            <a:r>
              <a:rPr lang="en-US"/>
              <a:t> </a:t>
            </a:r>
            <a:r>
              <a:rPr lang="en-US" err="1"/>
              <a:t>sina</a:t>
            </a:r>
            <a:r>
              <a:rPr lang="en-US"/>
              <a:t> </a:t>
            </a:r>
            <a:r>
              <a:rPr lang="en-US" err="1"/>
              <a:t>vård</a:t>
            </a:r>
            <a:r>
              <a:rPr lang="en-US"/>
              <a:t> </a:t>
            </a:r>
            <a:r>
              <a:rPr lang="en-US" err="1"/>
              <a:t>och</a:t>
            </a:r>
            <a:r>
              <a:rPr lang="en-US"/>
              <a:t> </a:t>
            </a:r>
            <a:r>
              <a:rPr lang="en-US" err="1"/>
              <a:t>omsorgsinsatser</a:t>
            </a:r>
            <a:r>
              <a:rPr lang="en-US"/>
              <a:t>. </a:t>
            </a:r>
            <a:r>
              <a:rPr lang="en-US" err="1"/>
              <a:t>Planen</a:t>
            </a:r>
            <a:r>
              <a:rPr lang="en-US"/>
              <a:t> </a:t>
            </a:r>
            <a:r>
              <a:rPr lang="en-US" err="1"/>
              <a:t>utgår</a:t>
            </a:r>
            <a:r>
              <a:rPr lang="en-US"/>
              <a:t> </a:t>
            </a:r>
            <a:r>
              <a:rPr lang="en-US" err="1"/>
              <a:t>från</a:t>
            </a:r>
            <a:r>
              <a:rPr lang="en-US"/>
              <a:t> </a:t>
            </a:r>
            <a:r>
              <a:rPr lang="en-US" err="1"/>
              <a:t>vad</a:t>
            </a:r>
            <a:r>
              <a:rPr lang="en-US"/>
              <a:t> den </a:t>
            </a:r>
            <a:r>
              <a:rPr lang="en-US" err="1"/>
              <a:t>personen</a:t>
            </a:r>
            <a:r>
              <a:rPr lang="en-US"/>
              <a:t> </a:t>
            </a:r>
            <a:r>
              <a:rPr lang="en-US" err="1"/>
              <a:t>tycker</a:t>
            </a:r>
            <a:r>
              <a:rPr lang="en-US"/>
              <a:t> </a:t>
            </a:r>
            <a:r>
              <a:rPr lang="en-US" err="1"/>
              <a:t>är</a:t>
            </a:r>
            <a:r>
              <a:rPr lang="en-US"/>
              <a:t> </a:t>
            </a:r>
            <a:r>
              <a:rPr lang="en-US" err="1"/>
              <a:t>viktigt</a:t>
            </a:r>
            <a:r>
              <a:rPr lang="en-US"/>
              <a:t>, </a:t>
            </a:r>
            <a:r>
              <a:rPr lang="en-US" err="1"/>
              <a:t>och</a:t>
            </a:r>
            <a:r>
              <a:rPr lang="en-US"/>
              <a:t> </a:t>
            </a:r>
            <a:r>
              <a:rPr lang="en-US" err="1"/>
              <a:t>vad</a:t>
            </a:r>
            <a:r>
              <a:rPr lang="en-US"/>
              <a:t> hen </a:t>
            </a:r>
            <a:r>
              <a:rPr lang="en-US" err="1"/>
              <a:t>själv</a:t>
            </a:r>
            <a:r>
              <a:rPr lang="en-US"/>
              <a:t> </a:t>
            </a:r>
            <a:r>
              <a:rPr lang="en-US" err="1"/>
              <a:t>kan</a:t>
            </a:r>
            <a:r>
              <a:rPr lang="en-US"/>
              <a:t> </a:t>
            </a:r>
            <a:r>
              <a:rPr lang="en-US" err="1"/>
              <a:t>ansvara</a:t>
            </a:r>
            <a:r>
              <a:rPr lang="en-US"/>
              <a:t> för </a:t>
            </a:r>
            <a:r>
              <a:rPr lang="en-US" err="1"/>
              <a:t>i</a:t>
            </a:r>
            <a:r>
              <a:rPr lang="en-US"/>
              <a:t> sin </a:t>
            </a:r>
            <a:r>
              <a:rPr lang="en-US" err="1"/>
              <a:t>vård</a:t>
            </a:r>
            <a:r>
              <a:rPr lang="en-US"/>
              <a:t>. Det </a:t>
            </a:r>
            <a:r>
              <a:rPr lang="en-US" err="1"/>
              <a:t>skapar</a:t>
            </a:r>
            <a:r>
              <a:rPr lang="en-US"/>
              <a:t> </a:t>
            </a:r>
            <a:r>
              <a:rPr lang="en-US" err="1"/>
              <a:t>förutsättningar</a:t>
            </a:r>
            <a:r>
              <a:rPr lang="en-US"/>
              <a:t> för </a:t>
            </a:r>
            <a:r>
              <a:rPr lang="en-US" err="1"/>
              <a:t>en</a:t>
            </a:r>
            <a:r>
              <a:rPr lang="en-US"/>
              <a:t> </a:t>
            </a:r>
            <a:r>
              <a:rPr lang="en-US" err="1"/>
              <a:t>mer</a:t>
            </a:r>
            <a:r>
              <a:rPr lang="en-US"/>
              <a:t> </a:t>
            </a:r>
            <a:r>
              <a:rPr lang="en-US" err="1"/>
              <a:t>personcentrerad</a:t>
            </a:r>
            <a:r>
              <a:rPr lang="en-US"/>
              <a:t> </a:t>
            </a:r>
            <a:r>
              <a:rPr lang="en-US" err="1"/>
              <a:t>vård</a:t>
            </a:r>
            <a:r>
              <a:rPr lang="en-US"/>
              <a:t>. </a:t>
            </a:r>
            <a:endParaRPr lang="en-US">
              <a:ea typeface="Calibri"/>
              <a:cs typeface="Calibri"/>
            </a:endParaRPr>
          </a:p>
          <a:p>
            <a:r>
              <a:rPr lang="en-US" err="1"/>
              <a:t>Patientkontraktet</a:t>
            </a:r>
            <a:r>
              <a:rPr lang="en-US"/>
              <a:t> </a:t>
            </a:r>
            <a:r>
              <a:rPr lang="en-US" err="1"/>
              <a:t>är</a:t>
            </a:r>
            <a:r>
              <a:rPr lang="en-US"/>
              <a:t> </a:t>
            </a:r>
            <a:r>
              <a:rPr lang="en-US" err="1"/>
              <a:t>en</a:t>
            </a:r>
            <a:r>
              <a:rPr lang="en-US"/>
              <a:t> </a:t>
            </a:r>
            <a:r>
              <a:rPr lang="en-US" err="1"/>
              <a:t>överenskommelse</a:t>
            </a:r>
            <a:r>
              <a:rPr lang="en-US"/>
              <a:t> </a:t>
            </a:r>
            <a:r>
              <a:rPr lang="en-US" err="1"/>
              <a:t>som</a:t>
            </a:r>
            <a:r>
              <a:rPr lang="en-US"/>
              <a:t> </a:t>
            </a:r>
            <a:r>
              <a:rPr lang="en-US" err="1"/>
              <a:t>vården</a:t>
            </a:r>
            <a:r>
              <a:rPr lang="en-US"/>
              <a:t> </a:t>
            </a:r>
            <a:r>
              <a:rPr lang="en-US" err="1"/>
              <a:t>och</a:t>
            </a:r>
            <a:r>
              <a:rPr lang="en-US"/>
              <a:t> </a:t>
            </a:r>
            <a:r>
              <a:rPr lang="en-US" err="1"/>
              <a:t>patienten</a:t>
            </a:r>
            <a:r>
              <a:rPr lang="en-US"/>
              <a:t> </a:t>
            </a:r>
            <a:r>
              <a:rPr lang="en-US" err="1"/>
              <a:t>utformar</a:t>
            </a:r>
            <a:r>
              <a:rPr lang="en-US"/>
              <a:t> </a:t>
            </a:r>
            <a:r>
              <a:rPr lang="en-US" err="1"/>
              <a:t>tillsammans</a:t>
            </a:r>
            <a:r>
              <a:rPr lang="en-US"/>
              <a:t>. </a:t>
            </a:r>
            <a:r>
              <a:rPr lang="en-US" err="1"/>
              <a:t>Relationen</a:t>
            </a:r>
            <a:r>
              <a:rPr lang="en-US"/>
              <a:t> </a:t>
            </a:r>
            <a:r>
              <a:rPr lang="en-US" err="1"/>
              <a:t>mellan</a:t>
            </a:r>
            <a:r>
              <a:rPr lang="en-US"/>
              <a:t> </a:t>
            </a:r>
            <a:r>
              <a:rPr lang="en-US" err="1"/>
              <a:t>patienten</a:t>
            </a:r>
            <a:r>
              <a:rPr lang="en-US"/>
              <a:t> </a:t>
            </a:r>
            <a:r>
              <a:rPr lang="en-US" err="1"/>
              <a:t>och</a:t>
            </a:r>
            <a:r>
              <a:rPr lang="en-US"/>
              <a:t> </a:t>
            </a:r>
            <a:r>
              <a:rPr lang="en-US" err="1"/>
              <a:t>vården</a:t>
            </a:r>
            <a:r>
              <a:rPr lang="en-US"/>
              <a:t> </a:t>
            </a:r>
            <a:r>
              <a:rPr lang="en-US" err="1"/>
              <a:t>bygger</a:t>
            </a:r>
            <a:r>
              <a:rPr lang="en-US"/>
              <a:t> </a:t>
            </a:r>
            <a:r>
              <a:rPr lang="en-US" err="1"/>
              <a:t>på</a:t>
            </a:r>
            <a:r>
              <a:rPr lang="en-US"/>
              <a:t> </a:t>
            </a:r>
            <a:r>
              <a:rPr lang="en-US" err="1"/>
              <a:t>samarbete</a:t>
            </a:r>
            <a:r>
              <a:rPr lang="en-US"/>
              <a:t> </a:t>
            </a:r>
            <a:r>
              <a:rPr lang="en-US" err="1"/>
              <a:t>och</a:t>
            </a:r>
            <a:r>
              <a:rPr lang="en-US"/>
              <a:t> </a:t>
            </a:r>
            <a:r>
              <a:rPr lang="en-US" err="1"/>
              <a:t>gemensamt</a:t>
            </a:r>
            <a:r>
              <a:rPr lang="en-US"/>
              <a:t> </a:t>
            </a:r>
            <a:r>
              <a:rPr lang="en-US" err="1"/>
              <a:t>ansvar</a:t>
            </a:r>
            <a:r>
              <a:rPr lang="en-US"/>
              <a:t>. </a:t>
            </a:r>
          </a:p>
          <a:p>
            <a:r>
              <a:rPr lang="en-US"/>
              <a:t>Syftet </a:t>
            </a:r>
            <a:r>
              <a:rPr lang="en-US" err="1"/>
              <a:t>är</a:t>
            </a:r>
            <a:r>
              <a:rPr lang="en-US"/>
              <a:t> </a:t>
            </a:r>
            <a:r>
              <a:rPr lang="en-US" err="1"/>
              <a:t>att</a:t>
            </a:r>
            <a:r>
              <a:rPr lang="en-US"/>
              <a:t> </a:t>
            </a:r>
            <a:r>
              <a:rPr lang="en-US" err="1"/>
              <a:t>patienten</a:t>
            </a:r>
            <a:r>
              <a:rPr lang="en-US"/>
              <a:t> ska: </a:t>
            </a:r>
            <a:endParaRPr lang="en-US">
              <a:cs typeface="Calibri"/>
            </a:endParaRPr>
          </a:p>
          <a:p>
            <a:pPr marL="171450" indent="-171450">
              <a:buFont typeface="Arial"/>
              <a:buChar char="•"/>
            </a:pPr>
            <a:r>
              <a:rPr lang="en-US" err="1"/>
              <a:t>få</a:t>
            </a:r>
            <a:r>
              <a:rPr lang="en-US"/>
              <a:t> </a:t>
            </a:r>
            <a:r>
              <a:rPr lang="en-US" err="1"/>
              <a:t>en</a:t>
            </a:r>
            <a:r>
              <a:rPr lang="en-US"/>
              <a:t> </a:t>
            </a:r>
            <a:r>
              <a:rPr lang="en-US" err="1"/>
              <a:t>överblick</a:t>
            </a:r>
            <a:r>
              <a:rPr lang="en-US"/>
              <a:t> </a:t>
            </a:r>
            <a:r>
              <a:rPr lang="en-US" err="1"/>
              <a:t>över</a:t>
            </a:r>
            <a:r>
              <a:rPr lang="en-US"/>
              <a:t> all sin </a:t>
            </a:r>
            <a:r>
              <a:rPr lang="en-US" err="1"/>
              <a:t>vård</a:t>
            </a:r>
            <a:r>
              <a:rPr lang="en-US"/>
              <a:t> </a:t>
            </a:r>
            <a:endParaRPr lang="en-US">
              <a:cs typeface="Calibri"/>
            </a:endParaRPr>
          </a:p>
          <a:p>
            <a:pPr marL="171450" indent="-171450">
              <a:buFont typeface="Arial"/>
              <a:buChar char="•"/>
            </a:pPr>
            <a:r>
              <a:rPr lang="en-US" err="1"/>
              <a:t>veta</a:t>
            </a:r>
            <a:r>
              <a:rPr lang="en-US"/>
              <a:t> </a:t>
            </a:r>
            <a:r>
              <a:rPr lang="en-US" err="1"/>
              <a:t>sitt</a:t>
            </a:r>
            <a:r>
              <a:rPr lang="en-US"/>
              <a:t> </a:t>
            </a:r>
            <a:r>
              <a:rPr lang="en-US" err="1"/>
              <a:t>nästa</a:t>
            </a:r>
            <a:r>
              <a:rPr lang="en-US"/>
              <a:t> </a:t>
            </a:r>
            <a:r>
              <a:rPr lang="en-US" err="1"/>
              <a:t>steg</a:t>
            </a:r>
            <a:r>
              <a:rPr lang="en-US"/>
              <a:t> </a:t>
            </a:r>
            <a:endParaRPr lang="en-US">
              <a:cs typeface="Calibri"/>
            </a:endParaRPr>
          </a:p>
          <a:p>
            <a:pPr marL="171450" indent="-171450">
              <a:buFont typeface="Arial"/>
              <a:buChar char="•"/>
            </a:pPr>
            <a:r>
              <a:rPr lang="en-US" err="1"/>
              <a:t>veta</a:t>
            </a:r>
            <a:r>
              <a:rPr lang="en-US"/>
              <a:t> </a:t>
            </a:r>
            <a:r>
              <a:rPr lang="en-US" err="1"/>
              <a:t>vem</a:t>
            </a:r>
            <a:r>
              <a:rPr lang="en-US"/>
              <a:t> hen ska </a:t>
            </a:r>
            <a:r>
              <a:rPr lang="en-US" err="1"/>
              <a:t>vända</a:t>
            </a:r>
            <a:r>
              <a:rPr lang="en-US"/>
              <a:t> sig till </a:t>
            </a:r>
            <a:endParaRPr lang="en-US">
              <a:cs typeface="Calibri"/>
            </a:endParaRPr>
          </a:p>
          <a:p>
            <a:pPr marL="171450" indent="-171450">
              <a:buFont typeface="Arial"/>
              <a:buChar char="•"/>
            </a:pPr>
            <a:r>
              <a:rPr lang="en-US" err="1"/>
              <a:t>uppleva</a:t>
            </a:r>
            <a:r>
              <a:rPr lang="en-US"/>
              <a:t> </a:t>
            </a:r>
            <a:r>
              <a:rPr lang="en-US" err="1"/>
              <a:t>att</a:t>
            </a:r>
            <a:r>
              <a:rPr lang="en-US"/>
              <a:t> det </a:t>
            </a:r>
            <a:r>
              <a:rPr lang="en-US" err="1"/>
              <a:t>är</a:t>
            </a:r>
            <a:r>
              <a:rPr lang="en-US"/>
              <a:t> </a:t>
            </a:r>
            <a:r>
              <a:rPr lang="en-US" err="1"/>
              <a:t>enkelt</a:t>
            </a:r>
            <a:r>
              <a:rPr lang="en-US"/>
              <a:t> </a:t>
            </a:r>
            <a:r>
              <a:rPr lang="en-US" err="1"/>
              <a:t>att</a:t>
            </a:r>
            <a:r>
              <a:rPr lang="en-US"/>
              <a:t> ta </a:t>
            </a:r>
            <a:r>
              <a:rPr lang="en-US" err="1"/>
              <a:t>kontakt</a:t>
            </a:r>
            <a:r>
              <a:rPr lang="en-US"/>
              <a:t> med </a:t>
            </a:r>
            <a:r>
              <a:rPr lang="en-US" err="1"/>
              <a:t>vården</a:t>
            </a:r>
            <a:r>
              <a:rPr lang="en-US"/>
              <a:t> </a:t>
            </a:r>
            <a:endParaRPr lang="en-US">
              <a:cs typeface="Calibri"/>
            </a:endParaRPr>
          </a:p>
          <a:p>
            <a:pPr marL="171450" indent="-171450">
              <a:buFont typeface="Arial"/>
              <a:buChar char="•"/>
            </a:pPr>
            <a:r>
              <a:rPr lang="en-US" err="1"/>
              <a:t>vara</a:t>
            </a:r>
            <a:r>
              <a:rPr lang="en-US"/>
              <a:t> </a:t>
            </a:r>
            <a:r>
              <a:rPr lang="en-US" err="1"/>
              <a:t>delaktig</a:t>
            </a:r>
            <a:r>
              <a:rPr lang="en-US"/>
              <a:t> </a:t>
            </a:r>
            <a:r>
              <a:rPr lang="en-US" err="1"/>
              <a:t>i</a:t>
            </a:r>
            <a:r>
              <a:rPr lang="en-US"/>
              <a:t> </a:t>
            </a:r>
            <a:r>
              <a:rPr lang="en-US" err="1"/>
              <a:t>att</a:t>
            </a:r>
            <a:r>
              <a:rPr lang="en-US"/>
              <a:t> </a:t>
            </a:r>
            <a:r>
              <a:rPr lang="en-US" err="1"/>
              <a:t>utforma</a:t>
            </a:r>
            <a:r>
              <a:rPr lang="en-US"/>
              <a:t> </a:t>
            </a:r>
            <a:r>
              <a:rPr lang="en-US" err="1"/>
              <a:t>planen</a:t>
            </a:r>
            <a:r>
              <a:rPr lang="en-US"/>
              <a:t> </a:t>
            </a:r>
            <a:r>
              <a:rPr lang="en-US" err="1"/>
              <a:t>genom</a:t>
            </a:r>
            <a:r>
              <a:rPr lang="en-US"/>
              <a:t> </a:t>
            </a:r>
            <a:r>
              <a:rPr lang="en-US" err="1"/>
              <a:t>att</a:t>
            </a:r>
            <a:r>
              <a:rPr lang="en-US"/>
              <a:t> </a:t>
            </a:r>
            <a:r>
              <a:rPr lang="en-US" err="1"/>
              <a:t>få</a:t>
            </a:r>
            <a:r>
              <a:rPr lang="en-US"/>
              <a:t> </a:t>
            </a:r>
            <a:r>
              <a:rPr lang="en-US" err="1"/>
              <a:t>möjlighet</a:t>
            </a:r>
            <a:r>
              <a:rPr lang="en-US"/>
              <a:t> </a:t>
            </a:r>
            <a:r>
              <a:rPr lang="en-US" err="1"/>
              <a:t>att</a:t>
            </a:r>
            <a:r>
              <a:rPr lang="en-US"/>
              <a:t> </a:t>
            </a:r>
            <a:r>
              <a:rPr lang="en-US" err="1"/>
              <a:t>uttrycka</a:t>
            </a:r>
            <a:r>
              <a:rPr lang="en-US"/>
              <a:t> </a:t>
            </a:r>
            <a:r>
              <a:rPr lang="en-US" err="1"/>
              <a:t>vad</a:t>
            </a:r>
            <a:r>
              <a:rPr lang="en-US"/>
              <a:t> </a:t>
            </a:r>
            <a:r>
              <a:rPr lang="en-US" err="1"/>
              <a:t>som</a:t>
            </a:r>
            <a:r>
              <a:rPr lang="en-US"/>
              <a:t> </a:t>
            </a:r>
            <a:r>
              <a:rPr lang="en-US" err="1"/>
              <a:t>är</a:t>
            </a:r>
            <a:r>
              <a:rPr lang="en-US"/>
              <a:t> </a:t>
            </a:r>
            <a:r>
              <a:rPr lang="en-US" err="1"/>
              <a:t>viktigt</a:t>
            </a:r>
            <a:r>
              <a:rPr lang="en-US"/>
              <a:t> för just hen, </a:t>
            </a:r>
            <a:r>
              <a:rPr lang="en-US" err="1"/>
              <a:t>och</a:t>
            </a:r>
            <a:r>
              <a:rPr lang="en-US"/>
              <a:t> </a:t>
            </a:r>
            <a:r>
              <a:rPr lang="en-US" err="1"/>
              <a:t>vilka</a:t>
            </a:r>
            <a:r>
              <a:rPr lang="en-US"/>
              <a:t> </a:t>
            </a:r>
            <a:r>
              <a:rPr lang="en-US" err="1"/>
              <a:t>mål</a:t>
            </a:r>
            <a:r>
              <a:rPr lang="en-US"/>
              <a:t> hen </a:t>
            </a:r>
            <a:r>
              <a:rPr lang="en-US" err="1"/>
              <a:t>vill</a:t>
            </a:r>
            <a:r>
              <a:rPr lang="en-US"/>
              <a:t> </a:t>
            </a:r>
            <a:r>
              <a:rPr lang="en-US" err="1"/>
              <a:t>sätta</a:t>
            </a:r>
            <a:r>
              <a:rPr lang="en-US"/>
              <a:t> för sin </a:t>
            </a:r>
            <a:r>
              <a:rPr lang="en-US" err="1"/>
              <a:t>vård</a:t>
            </a:r>
            <a:r>
              <a:rPr lang="en-US"/>
              <a:t> </a:t>
            </a:r>
            <a:endParaRPr lang="en-US">
              <a:cs typeface="Calibri"/>
            </a:endParaRPr>
          </a:p>
          <a:p>
            <a:pPr marL="171450" indent="-171450">
              <a:buFont typeface="Arial"/>
              <a:buChar char="•"/>
            </a:pPr>
            <a:r>
              <a:rPr lang="en-US" err="1"/>
              <a:t>få</a:t>
            </a:r>
            <a:r>
              <a:rPr lang="en-US"/>
              <a:t> </a:t>
            </a:r>
            <a:r>
              <a:rPr lang="en-US" err="1"/>
              <a:t>tydlig</a:t>
            </a:r>
            <a:r>
              <a:rPr lang="en-US"/>
              <a:t> information om </a:t>
            </a:r>
            <a:r>
              <a:rPr lang="en-US" err="1"/>
              <a:t>vad</a:t>
            </a:r>
            <a:r>
              <a:rPr lang="en-US"/>
              <a:t> hen </a:t>
            </a:r>
            <a:r>
              <a:rPr lang="en-US" err="1"/>
              <a:t>själv</a:t>
            </a:r>
            <a:r>
              <a:rPr lang="en-US"/>
              <a:t> </a:t>
            </a:r>
            <a:r>
              <a:rPr lang="en-US" err="1"/>
              <a:t>ansvarar</a:t>
            </a:r>
            <a:r>
              <a:rPr lang="en-US"/>
              <a:t> för </a:t>
            </a:r>
            <a:r>
              <a:rPr lang="en-US" err="1"/>
              <a:t>i</a:t>
            </a:r>
            <a:r>
              <a:rPr lang="en-US"/>
              <a:t> </a:t>
            </a:r>
            <a:r>
              <a:rPr lang="en-US" err="1"/>
              <a:t>vården</a:t>
            </a:r>
            <a:r>
              <a:rPr lang="en-US"/>
              <a:t> </a:t>
            </a:r>
            <a:endParaRPr lang="en-US">
              <a:cs typeface="Calibri"/>
            </a:endParaRPr>
          </a:p>
          <a:p>
            <a:pPr marL="171450" indent="-171450">
              <a:buFont typeface="Arial"/>
              <a:buChar char="•"/>
            </a:pPr>
            <a:r>
              <a:rPr lang="en-US" err="1"/>
              <a:t>känna</a:t>
            </a:r>
            <a:r>
              <a:rPr lang="en-US"/>
              <a:t> sig </a:t>
            </a:r>
            <a:r>
              <a:rPr lang="en-US" err="1"/>
              <a:t>trygg</a:t>
            </a:r>
            <a:r>
              <a:rPr lang="en-US"/>
              <a:t> </a:t>
            </a:r>
            <a:r>
              <a:rPr lang="en-US" err="1"/>
              <a:t>i</a:t>
            </a:r>
            <a:r>
              <a:rPr lang="en-US"/>
              <a:t> </a:t>
            </a:r>
            <a:r>
              <a:rPr lang="en-US" err="1"/>
              <a:t>vården</a:t>
            </a:r>
            <a:r>
              <a:rPr lang="en-US"/>
              <a:t> </a:t>
            </a:r>
          </a:p>
          <a:p>
            <a:endParaRPr lang="en-US"/>
          </a:p>
          <a:p>
            <a:r>
              <a:rPr lang="en-US" err="1"/>
              <a:t>Målsättningen</a:t>
            </a:r>
            <a:r>
              <a:rPr lang="en-US"/>
              <a:t> </a:t>
            </a:r>
            <a:r>
              <a:rPr lang="en-US" err="1"/>
              <a:t>är</a:t>
            </a:r>
            <a:r>
              <a:rPr lang="en-US"/>
              <a:t> </a:t>
            </a:r>
            <a:r>
              <a:rPr lang="en-US" err="1"/>
              <a:t>att</a:t>
            </a:r>
            <a:r>
              <a:rPr lang="en-US"/>
              <a:t> </a:t>
            </a:r>
            <a:r>
              <a:rPr lang="en-US" err="1"/>
              <a:t>patientkontraktet</a:t>
            </a:r>
            <a:r>
              <a:rPr lang="en-US"/>
              <a:t> </a:t>
            </a:r>
            <a:r>
              <a:rPr lang="en-US" err="1"/>
              <a:t>i</a:t>
            </a:r>
            <a:r>
              <a:rPr lang="en-US"/>
              <a:t> </a:t>
            </a:r>
            <a:r>
              <a:rPr lang="en-US" err="1"/>
              <a:t>framtiden</a:t>
            </a:r>
            <a:r>
              <a:rPr lang="en-US"/>
              <a:t> ska </a:t>
            </a:r>
            <a:r>
              <a:rPr lang="en-US" err="1"/>
              <a:t>vara</a:t>
            </a:r>
            <a:r>
              <a:rPr lang="en-US"/>
              <a:t> </a:t>
            </a:r>
            <a:r>
              <a:rPr lang="en-US" err="1"/>
              <a:t>synligt</a:t>
            </a:r>
            <a:r>
              <a:rPr lang="en-US"/>
              <a:t> för </a:t>
            </a:r>
            <a:r>
              <a:rPr lang="en-US" err="1"/>
              <a:t>patienten</a:t>
            </a:r>
            <a:r>
              <a:rPr lang="en-US"/>
              <a:t> </a:t>
            </a:r>
            <a:r>
              <a:rPr lang="en-US" err="1"/>
              <a:t>och</a:t>
            </a:r>
            <a:r>
              <a:rPr lang="en-US"/>
              <a:t> </a:t>
            </a:r>
            <a:r>
              <a:rPr lang="en-US" err="1"/>
              <a:t>alla</a:t>
            </a:r>
            <a:r>
              <a:rPr lang="en-US"/>
              <a:t> </a:t>
            </a:r>
            <a:r>
              <a:rPr lang="en-US" err="1"/>
              <a:t>berörda</a:t>
            </a:r>
            <a:r>
              <a:rPr lang="en-US"/>
              <a:t> </a:t>
            </a:r>
            <a:r>
              <a:rPr lang="en-US" err="1"/>
              <a:t>vårdgivare</a:t>
            </a:r>
            <a:r>
              <a:rPr lang="en-US"/>
              <a:t> (</a:t>
            </a:r>
            <a:r>
              <a:rPr lang="en-US" err="1"/>
              <a:t>efter</a:t>
            </a:r>
            <a:r>
              <a:rPr lang="en-US"/>
              <a:t> </a:t>
            </a:r>
            <a:r>
              <a:rPr lang="en-US" err="1"/>
              <a:t>samtycke</a:t>
            </a:r>
            <a:r>
              <a:rPr lang="en-US"/>
              <a:t>) </a:t>
            </a:r>
            <a:r>
              <a:rPr lang="en-US" err="1"/>
              <a:t>och</a:t>
            </a:r>
            <a:r>
              <a:rPr lang="en-US"/>
              <a:t> </a:t>
            </a:r>
            <a:r>
              <a:rPr lang="en-US" err="1"/>
              <a:t>kunna</a:t>
            </a:r>
            <a:r>
              <a:rPr lang="en-US"/>
              <a:t> </a:t>
            </a:r>
            <a:r>
              <a:rPr lang="en-US" err="1"/>
              <a:t>ses</a:t>
            </a:r>
            <a:r>
              <a:rPr lang="en-US"/>
              <a:t> </a:t>
            </a:r>
            <a:r>
              <a:rPr lang="en-US" err="1"/>
              <a:t>på</a:t>
            </a:r>
            <a:r>
              <a:rPr lang="en-US"/>
              <a:t> NPÖ, </a:t>
            </a:r>
            <a:r>
              <a:rPr lang="en-US" err="1"/>
              <a:t>samt</a:t>
            </a:r>
            <a:r>
              <a:rPr lang="en-US"/>
              <a:t> </a:t>
            </a:r>
            <a:r>
              <a:rPr lang="en-US" err="1"/>
              <a:t>på</a:t>
            </a:r>
            <a:r>
              <a:rPr lang="en-US"/>
              <a:t> 1177.se </a:t>
            </a:r>
            <a:endParaRPr lang="en-US">
              <a:cs typeface="Calibri"/>
            </a:endParaRPr>
          </a:p>
          <a:p>
            <a:endParaRPr lang="en-US">
              <a:cs typeface="Calibri"/>
            </a:endParaRPr>
          </a:p>
          <a:p>
            <a:r>
              <a:rPr lang="en-US"/>
              <a:t/>
            </a:r>
            <a:br>
              <a:rPr lang="en-US"/>
            </a:b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E356CE4E-E75E-48D9-88FC-8D09A4C446AD}" type="slidenum">
              <a:rPr lang="sv-SE" smtClean="0"/>
              <a:t>13</a:t>
            </a:fld>
            <a:endParaRPr lang="sv-SE"/>
          </a:p>
        </p:txBody>
      </p:sp>
    </p:spTree>
    <p:extLst>
      <p:ext uri="{BB962C8B-B14F-4D97-AF65-F5344CB8AC3E}">
        <p14:creationId xmlns:p14="http://schemas.microsoft.com/office/powerpoint/2010/main" val="3829300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cs typeface="Calibri"/>
              </a:rPr>
              <a:t>Bilden ovan är ett exempel på en effektkedja som närsjukvårdsområde södra Lappland arbetar utefter. Den visualiserar hur olika aktiviteter hjälper oss att nå målen. </a:t>
            </a:r>
            <a:endParaRPr lang="sv-SE"/>
          </a:p>
        </p:txBody>
      </p:sp>
      <p:sp>
        <p:nvSpPr>
          <p:cNvPr id="4" name="Platshållare för bildnummer 3"/>
          <p:cNvSpPr>
            <a:spLocks noGrp="1"/>
          </p:cNvSpPr>
          <p:nvPr>
            <p:ph type="sldNum" sz="quarter" idx="5"/>
          </p:nvPr>
        </p:nvSpPr>
        <p:spPr/>
        <p:txBody>
          <a:bodyPr/>
          <a:lstStyle/>
          <a:p>
            <a:fld id="{E356CE4E-E75E-48D9-88FC-8D09A4C446AD}" type="slidenum">
              <a:rPr lang="sv-SE" smtClean="0"/>
              <a:t>15</a:t>
            </a:fld>
            <a:endParaRPr lang="sv-SE"/>
          </a:p>
        </p:txBody>
      </p:sp>
    </p:spTree>
    <p:extLst>
      <p:ext uri="{BB962C8B-B14F-4D97-AF65-F5344CB8AC3E}">
        <p14:creationId xmlns:p14="http://schemas.microsoft.com/office/powerpoint/2010/main" val="4173966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hlinkClick r:id="rId3"/>
              </a:rPr>
              <a:t>Dialogstöd för patientkontrakt | SKR</a:t>
            </a:r>
            <a:endParaRPr lang="sv-SE"/>
          </a:p>
          <a:p>
            <a:r>
              <a:rPr lang="sv-SE">
                <a:hlinkClick r:id="rId4"/>
              </a:rPr>
              <a:t>Dialogduk.pdf (skr.se)</a:t>
            </a:r>
            <a:endParaRPr lang="sv-SE"/>
          </a:p>
          <a:p>
            <a:endParaRPr lang="sv-SE"/>
          </a:p>
          <a:p>
            <a:r>
              <a:rPr lang="sv-SE">
                <a:hlinkClick r:id="rId5"/>
              </a:rPr>
              <a:t>Styrdokument (regionvasterbotten.se)</a:t>
            </a:r>
            <a:endParaRPr lang="sv-SE"/>
          </a:p>
          <a:p>
            <a:r>
              <a:rPr lang="sv-SE">
                <a:hlinkClick r:id="rId6"/>
              </a:rPr>
              <a:t>Samverkan vid utskrivning från sluten hälso- och sjukvård (regionvasterbotten.se)</a:t>
            </a:r>
            <a:endParaRPr lang="sv-SE"/>
          </a:p>
          <a:p>
            <a:r>
              <a:rPr lang="sv-SE">
                <a:hlinkClick r:id="rId7"/>
              </a:rPr>
              <a:t>Samordnad individuell plan, SIP | SKR</a:t>
            </a:r>
            <a:endParaRPr lang="sv-SE"/>
          </a:p>
          <a:p>
            <a:r>
              <a:rPr lang="sv-SE">
                <a:hlinkClick r:id="rId8"/>
              </a:rPr>
              <a:t>Samverkan vid utskrivning från sjukhus | SKR</a:t>
            </a:r>
            <a:endParaRPr lang="sv-SE"/>
          </a:p>
          <a:p>
            <a:endParaRPr lang="sv-SE">
              <a:cs typeface="Calibri"/>
            </a:endParaRPr>
          </a:p>
        </p:txBody>
      </p:sp>
      <p:sp>
        <p:nvSpPr>
          <p:cNvPr id="4" name="Platshållare för bildnummer 3"/>
          <p:cNvSpPr>
            <a:spLocks noGrp="1"/>
          </p:cNvSpPr>
          <p:nvPr>
            <p:ph type="sldNum" sz="quarter" idx="5"/>
          </p:nvPr>
        </p:nvSpPr>
        <p:spPr/>
        <p:txBody>
          <a:bodyPr/>
          <a:lstStyle/>
          <a:p>
            <a:fld id="{E356CE4E-E75E-48D9-88FC-8D09A4C446AD}" type="slidenum">
              <a:rPr lang="sv-SE" smtClean="0"/>
              <a:t>16</a:t>
            </a:fld>
            <a:endParaRPr lang="sv-SE"/>
          </a:p>
        </p:txBody>
      </p:sp>
    </p:spTree>
    <p:extLst>
      <p:ext uri="{BB962C8B-B14F-4D97-AF65-F5344CB8AC3E}">
        <p14:creationId xmlns:p14="http://schemas.microsoft.com/office/powerpoint/2010/main" val="28943624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å bakgrundsplatts">
    <p:spTree>
      <p:nvGrpSpPr>
        <p:cNvPr id="1" name=""/>
        <p:cNvGrpSpPr/>
        <p:nvPr/>
      </p:nvGrpSpPr>
      <p:grpSpPr>
        <a:xfrm>
          <a:off x="0" y="0"/>
          <a:ext cx="0" cy="0"/>
          <a:chOff x="0" y="0"/>
          <a:chExt cx="0" cy="0"/>
        </a:xfrm>
      </p:grpSpPr>
      <p:pic>
        <p:nvPicPr>
          <p:cNvPr id="4" name="Bildobjekt 3"/>
          <p:cNvPicPr>
            <a:picLocks/>
          </p:cNvPicPr>
          <p:nvPr userDrawn="1"/>
        </p:nvPicPr>
        <p:blipFill rotWithShape="1">
          <a:blip r:embed="rId2" cstate="print">
            <a:extLst>
              <a:ext uri="{28A0092B-C50C-407E-A947-70E740481C1C}">
                <a14:useLocalDpi xmlns:a14="http://schemas.microsoft.com/office/drawing/2010/main" val="0"/>
              </a:ext>
            </a:extLst>
          </a:blip>
          <a:srcRect t="1" b="41032"/>
          <a:stretch/>
        </p:blipFill>
        <p:spPr bwMode="auto">
          <a:xfrm>
            <a:off x="0" y="-2"/>
            <a:ext cx="9147670" cy="419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ubrik 1"/>
          <p:cNvSpPr>
            <a:spLocks noGrp="1"/>
          </p:cNvSpPr>
          <p:nvPr>
            <p:ph type="ctrTitle"/>
          </p:nvPr>
        </p:nvSpPr>
        <p:spPr>
          <a:xfrm>
            <a:off x="755650" y="1168004"/>
            <a:ext cx="7704139" cy="756084"/>
          </a:xfrm>
        </p:spPr>
        <p:txBody>
          <a:bodyPr>
            <a:noAutofit/>
          </a:bodyPr>
          <a:lstStyle>
            <a:lvl1pPr algn="l">
              <a:defRPr sz="4400">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124427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 Brödtext, ljus bakgrund, Kapitelmärknin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FB7DD71-2BB3-E140-86D0-C985F652F900}"/>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40958"/>
          <a:stretch/>
        </p:blipFill>
        <p:spPr bwMode="auto">
          <a:xfrm>
            <a:off x="0" y="-3"/>
            <a:ext cx="9147600" cy="4194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Platshållare för text 3"/>
          <p:cNvSpPr>
            <a:spLocks noGrp="1"/>
          </p:cNvSpPr>
          <p:nvPr>
            <p:ph type="body" sz="quarter" idx="10"/>
          </p:nvPr>
        </p:nvSpPr>
        <p:spPr>
          <a:xfrm>
            <a:off x="760578" y="568325"/>
            <a:ext cx="7704139" cy="590551"/>
          </a:xfrm>
        </p:spPr>
        <p:txBody>
          <a:bodyPr anchor="ctr">
            <a:noAutofit/>
          </a:bodyPr>
          <a:lstStyle>
            <a:lvl1pPr marL="0" indent="0" algn="l">
              <a:buNone/>
              <a:defRPr sz="3000">
                <a:solidFill>
                  <a:srgbClr val="0050A0"/>
                </a:solidFill>
                <a:latin typeface="+mj-lt"/>
                <a:cs typeface="Arial" panose="020B0604020202020204" pitchFamily="34" charset="0"/>
              </a:defRPr>
            </a:lvl1pPr>
          </a:lstStyle>
          <a:p>
            <a:pPr lvl="0"/>
            <a:r>
              <a:rPr lang="sv-SE"/>
              <a:t>Redigera format för bakgrundstext</a:t>
            </a:r>
          </a:p>
        </p:txBody>
      </p:sp>
      <p:sp>
        <p:nvSpPr>
          <p:cNvPr id="5" name="Platshållare för text 5"/>
          <p:cNvSpPr>
            <a:spLocks noGrp="1"/>
          </p:cNvSpPr>
          <p:nvPr>
            <p:ph type="body" sz="quarter" idx="11"/>
          </p:nvPr>
        </p:nvSpPr>
        <p:spPr>
          <a:xfrm>
            <a:off x="755650" y="1336769"/>
            <a:ext cx="7704139" cy="2603134"/>
          </a:xfrm>
        </p:spPr>
        <p:txBody>
          <a:bodyPr>
            <a:noAutofit/>
          </a:bodyPr>
          <a:lstStyle>
            <a:lvl1pPr marL="0" indent="0">
              <a:spcBef>
                <a:spcPts val="600"/>
              </a:spcBef>
              <a:spcAft>
                <a:spcPts val="600"/>
              </a:spcAft>
              <a:buNone/>
              <a:defRPr sz="2000">
                <a:solidFill>
                  <a:schemeClr val="tx1"/>
                </a:solidFill>
                <a:latin typeface="+mn-lt"/>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a:t>Redigera format för bakgrundstext</a:t>
            </a:r>
          </a:p>
        </p:txBody>
      </p:sp>
      <p:sp>
        <p:nvSpPr>
          <p:cNvPr id="6" name="Platshållare för text 5"/>
          <p:cNvSpPr>
            <a:spLocks noGrp="1"/>
          </p:cNvSpPr>
          <p:nvPr>
            <p:ph type="body" sz="quarter" idx="13"/>
          </p:nvPr>
        </p:nvSpPr>
        <p:spPr>
          <a:xfrm>
            <a:off x="395288" y="249083"/>
            <a:ext cx="8064500" cy="160492"/>
          </a:xfrm>
        </p:spPr>
        <p:txBody>
          <a:bodyPr anchor="ctr">
            <a:noAutofit/>
          </a:bodyPr>
          <a:lstStyle>
            <a:lvl1pPr marL="0" indent="0">
              <a:buFontTx/>
              <a:buNone/>
              <a:defRPr sz="1000" b="1">
                <a:solidFill>
                  <a:srgbClr val="0050A0"/>
                </a:solidFill>
                <a:latin typeface="+mj-lt"/>
                <a:cs typeface="Arial" panose="020B0604020202020204" pitchFamily="34" charset="0"/>
              </a:defRPr>
            </a:lvl1pPr>
          </a:lstStyle>
          <a:p>
            <a:pPr lvl="0"/>
            <a:r>
              <a:rPr lang="sv-SE"/>
              <a:t>Redigera format för bakgrundstext</a:t>
            </a:r>
          </a:p>
        </p:txBody>
      </p:sp>
    </p:spTree>
    <p:extLst>
      <p:ext uri="{BB962C8B-B14F-4D97-AF65-F5344CB8AC3E}">
        <p14:creationId xmlns:p14="http://schemas.microsoft.com/office/powerpoint/2010/main" val="662332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Rubrik + Brödtext, ljus bakgrund, Kapitelmärknin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ACED7FC-43C7-894A-A901-859E163D61C4}"/>
              </a:ext>
            </a:extLst>
          </p:cNvPr>
          <p:cNvSpPr/>
          <p:nvPr userDrawn="1"/>
        </p:nvSpPr>
        <p:spPr>
          <a:xfrm>
            <a:off x="0" y="0"/>
            <a:ext cx="9144000" cy="4195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text 3"/>
          <p:cNvSpPr>
            <a:spLocks noGrp="1"/>
          </p:cNvSpPr>
          <p:nvPr>
            <p:ph type="body" sz="quarter" idx="10"/>
          </p:nvPr>
        </p:nvSpPr>
        <p:spPr>
          <a:xfrm>
            <a:off x="760578" y="568325"/>
            <a:ext cx="7704139" cy="590551"/>
          </a:xfrm>
        </p:spPr>
        <p:txBody>
          <a:bodyPr anchor="ctr">
            <a:noAutofit/>
          </a:bodyPr>
          <a:lstStyle>
            <a:lvl1pPr marL="0" indent="0" algn="l">
              <a:buNone/>
              <a:defRPr sz="3000">
                <a:solidFill>
                  <a:srgbClr val="0050A0"/>
                </a:solidFill>
                <a:latin typeface="+mj-lt"/>
                <a:cs typeface="Arial" panose="020B0604020202020204" pitchFamily="34" charset="0"/>
              </a:defRPr>
            </a:lvl1pPr>
          </a:lstStyle>
          <a:p>
            <a:pPr lvl="0"/>
            <a:r>
              <a:rPr lang="sv-SE"/>
              <a:t>Redigera format för bakgrundstext</a:t>
            </a:r>
          </a:p>
        </p:txBody>
      </p:sp>
      <p:sp>
        <p:nvSpPr>
          <p:cNvPr id="5" name="Platshållare för text 5"/>
          <p:cNvSpPr>
            <a:spLocks noGrp="1"/>
          </p:cNvSpPr>
          <p:nvPr>
            <p:ph type="body" sz="quarter" idx="11"/>
          </p:nvPr>
        </p:nvSpPr>
        <p:spPr>
          <a:xfrm>
            <a:off x="755650" y="1336769"/>
            <a:ext cx="7704139" cy="2603134"/>
          </a:xfrm>
        </p:spPr>
        <p:txBody>
          <a:bodyPr>
            <a:noAutofit/>
          </a:bodyPr>
          <a:lstStyle>
            <a:lvl1pPr marL="0" indent="0">
              <a:spcBef>
                <a:spcPts val="600"/>
              </a:spcBef>
              <a:spcAft>
                <a:spcPts val="600"/>
              </a:spcAft>
              <a:buNone/>
              <a:defRPr sz="2000">
                <a:solidFill>
                  <a:schemeClr val="tx1"/>
                </a:solidFill>
                <a:latin typeface="+mn-lt"/>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a:t>Redigera format för bakgrundstext</a:t>
            </a:r>
          </a:p>
        </p:txBody>
      </p:sp>
      <p:sp>
        <p:nvSpPr>
          <p:cNvPr id="6" name="Platshållare för text 5"/>
          <p:cNvSpPr>
            <a:spLocks noGrp="1"/>
          </p:cNvSpPr>
          <p:nvPr>
            <p:ph type="body" sz="quarter" idx="13"/>
          </p:nvPr>
        </p:nvSpPr>
        <p:spPr>
          <a:xfrm>
            <a:off x="395288" y="249083"/>
            <a:ext cx="8064500" cy="160492"/>
          </a:xfrm>
        </p:spPr>
        <p:txBody>
          <a:bodyPr anchor="ctr">
            <a:noAutofit/>
          </a:bodyPr>
          <a:lstStyle>
            <a:lvl1pPr marL="0" indent="0">
              <a:buFontTx/>
              <a:buNone/>
              <a:defRPr sz="1000" b="1">
                <a:solidFill>
                  <a:srgbClr val="0050A0"/>
                </a:solidFill>
                <a:latin typeface="+mj-lt"/>
                <a:cs typeface="Arial" panose="020B0604020202020204" pitchFamily="34" charset="0"/>
              </a:defRPr>
            </a:lvl1pPr>
          </a:lstStyle>
          <a:p>
            <a:pPr lvl="0"/>
            <a:r>
              <a:rPr lang="sv-SE"/>
              <a:t>Redigera format för bakgrundstext</a:t>
            </a:r>
          </a:p>
        </p:txBody>
      </p:sp>
    </p:spTree>
    <p:extLst>
      <p:ext uri="{BB962C8B-B14F-4D97-AF65-F5344CB8AC3E}">
        <p14:creationId xmlns:p14="http://schemas.microsoft.com/office/powerpoint/2010/main" val="2709560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3676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88679285-4129-C7D4-61B8-8263AE8222EB}"/>
              </a:ext>
            </a:extLst>
          </p:cNvPr>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5">
            <a:extLst>
              <a:ext uri="{FF2B5EF4-FFF2-40B4-BE49-F238E27FC236}">
                <a16:creationId xmlns:a16="http://schemas.microsoft.com/office/drawing/2014/main" id="{E1D7C0DB-29D3-CAE7-C89F-445895CCB6B5}"/>
              </a:ext>
            </a:extLst>
          </p:cNvPr>
          <p:cNvSpPr>
            <a:spLocks noGrp="1" noChangeArrowheads="1"/>
          </p:cNvSpPr>
          <p:nvPr>
            <p:ph type="ftr" sz="quarter" idx="11"/>
          </p:nvPr>
        </p:nvSpPr>
        <p:spPr>
          <a:ln/>
        </p:spPr>
        <p:txBody>
          <a:bodyPr/>
          <a:lstStyle>
            <a:lvl1pPr>
              <a:defRPr/>
            </a:lvl1pPr>
          </a:lstStyle>
          <a:p>
            <a:pPr>
              <a:defRPr/>
            </a:pPr>
            <a:endParaRPr lang="sv-SE" altLang="sv-SE"/>
          </a:p>
        </p:txBody>
      </p:sp>
      <p:sp>
        <p:nvSpPr>
          <p:cNvPr id="6" name="Rectangle 6">
            <a:extLst>
              <a:ext uri="{FF2B5EF4-FFF2-40B4-BE49-F238E27FC236}">
                <a16:creationId xmlns:a16="http://schemas.microsoft.com/office/drawing/2014/main" id="{0C9F3A67-E5FC-C850-AB24-299DE68C4620}"/>
              </a:ext>
            </a:extLst>
          </p:cNvPr>
          <p:cNvSpPr>
            <a:spLocks noGrp="1" noChangeArrowheads="1"/>
          </p:cNvSpPr>
          <p:nvPr>
            <p:ph type="sldNum" sz="quarter" idx="12"/>
          </p:nvPr>
        </p:nvSpPr>
        <p:spPr>
          <a:ln/>
        </p:spPr>
        <p:txBody>
          <a:bodyPr/>
          <a:lstStyle>
            <a:lvl1pPr>
              <a:defRPr/>
            </a:lvl1pPr>
          </a:lstStyle>
          <a:p>
            <a:fld id="{AC06ECA2-3A5B-4A70-9ACD-52EEB46F33CA}" type="slidenum">
              <a:rPr lang="sv-SE" altLang="sv-SE"/>
              <a:pPr/>
              <a:t>‹#›</a:t>
            </a:fld>
            <a:endParaRPr lang="sv-SE" altLang="sv-SE"/>
          </a:p>
        </p:txBody>
      </p:sp>
    </p:spTree>
    <p:extLst>
      <p:ext uri="{BB962C8B-B14F-4D97-AF65-F5344CB8AC3E}">
        <p14:creationId xmlns:p14="http://schemas.microsoft.com/office/powerpoint/2010/main" val="4211675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på Bild">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192588"/>
          </a:xfrm>
          <a:prstGeom prst="rect">
            <a:avLst/>
          </a:prstGeom>
        </p:spPr>
      </p:pic>
      <p:sp>
        <p:nvSpPr>
          <p:cNvPr id="5" name="Platshållare för bild 4"/>
          <p:cNvSpPr>
            <a:spLocks noGrp="1"/>
          </p:cNvSpPr>
          <p:nvPr>
            <p:ph type="pic" sz="quarter" idx="10"/>
          </p:nvPr>
        </p:nvSpPr>
        <p:spPr>
          <a:xfrm>
            <a:off x="0" y="1"/>
            <a:ext cx="9144000" cy="4192587"/>
          </a:xfrm>
        </p:spPr>
        <p:txBody>
          <a:bodyPr/>
          <a:lstStyle>
            <a:lvl1pPr marL="0" indent="0">
              <a:buNone/>
              <a:defRPr/>
            </a:lvl1pPr>
          </a:lstStyle>
          <a:p>
            <a:r>
              <a:rPr lang="sv-SE"/>
              <a:t>Klicka på ikonen för att lägga till en bild</a:t>
            </a:r>
          </a:p>
        </p:txBody>
      </p:sp>
      <p:sp>
        <p:nvSpPr>
          <p:cNvPr id="2" name="Rubrik 1"/>
          <p:cNvSpPr>
            <a:spLocks noGrp="1"/>
          </p:cNvSpPr>
          <p:nvPr>
            <p:ph type="ctrTitle"/>
          </p:nvPr>
        </p:nvSpPr>
        <p:spPr>
          <a:xfrm>
            <a:off x="762549" y="1168004"/>
            <a:ext cx="7704139" cy="756084"/>
          </a:xfrm>
        </p:spPr>
        <p:txBody>
          <a:bodyPr>
            <a:noAutofit/>
          </a:bodyPr>
          <a:lstStyle>
            <a:lvl1pPr algn="l">
              <a:defRPr sz="4400">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3827758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Rubrik och punktlista + kapitelmärkning">
    <p:spTree>
      <p:nvGrpSpPr>
        <p:cNvPr id="1" name=""/>
        <p:cNvGrpSpPr/>
        <p:nvPr/>
      </p:nvGrpSpPr>
      <p:grpSpPr>
        <a:xfrm>
          <a:off x="0" y="0"/>
          <a:ext cx="0" cy="0"/>
          <a:chOff x="0" y="0"/>
          <a:chExt cx="0" cy="0"/>
        </a:xfrm>
      </p:grpSpPr>
      <p:sp>
        <p:nvSpPr>
          <p:cNvPr id="2" name="Rubrik 1"/>
          <p:cNvSpPr>
            <a:spLocks noGrp="1"/>
          </p:cNvSpPr>
          <p:nvPr>
            <p:ph type="title"/>
          </p:nvPr>
        </p:nvSpPr>
        <p:spPr>
          <a:xfrm>
            <a:off x="761565" y="573881"/>
            <a:ext cx="7704139" cy="584994"/>
          </a:xfrm>
        </p:spPr>
        <p:txBody>
          <a:bodyPr>
            <a:noAutofit/>
          </a:bodyPr>
          <a:lstStyle>
            <a:lvl1pPr algn="l">
              <a:defRPr sz="3000">
                <a:solidFill>
                  <a:srgbClr val="0050A0"/>
                </a:solidFill>
              </a:defRPr>
            </a:lvl1pPr>
          </a:lstStyle>
          <a:p>
            <a:r>
              <a:rPr lang="sv-SE"/>
              <a:t>Klicka här för att ändra mall för rubrikformat</a:t>
            </a:r>
          </a:p>
        </p:txBody>
      </p:sp>
      <p:sp>
        <p:nvSpPr>
          <p:cNvPr id="8" name="Platshållare för text 7"/>
          <p:cNvSpPr>
            <a:spLocks noGrp="1"/>
          </p:cNvSpPr>
          <p:nvPr>
            <p:ph type="body" sz="quarter" idx="10"/>
          </p:nvPr>
        </p:nvSpPr>
        <p:spPr>
          <a:xfrm>
            <a:off x="761564" y="1329929"/>
            <a:ext cx="7698223" cy="2609973"/>
          </a:xfrm>
        </p:spPr>
        <p:txBody>
          <a:bodyPr>
            <a:noAutofit/>
          </a:bodyPr>
          <a:lstStyle>
            <a:lvl1pPr>
              <a:buClr>
                <a:srgbClr val="0050A0"/>
              </a:buClr>
              <a:defRPr sz="2000">
                <a:solidFill>
                  <a:schemeClr val="tx1"/>
                </a:solidFill>
                <a:latin typeface="+mn-lt"/>
                <a:cs typeface="Arial" panose="020B0604020202020204" pitchFamily="34" charset="0"/>
              </a:defRPr>
            </a:lvl1pPr>
            <a:lvl2pPr marL="742950" indent="-285750">
              <a:buClr>
                <a:srgbClr val="0050A0"/>
              </a:buClr>
              <a:buFont typeface="Arial" panose="020B0604020202020204" pitchFamily="34" charset="0"/>
              <a:buChar char="•"/>
              <a:defRPr sz="1800">
                <a:solidFill>
                  <a:schemeClr val="tx1"/>
                </a:solidFill>
                <a:latin typeface="+mn-lt"/>
                <a:cs typeface="Arial" panose="020B0604020202020204" pitchFamily="34" charset="0"/>
              </a:defRPr>
            </a:lvl2pPr>
            <a:lvl3pPr marL="1143000" indent="-228600">
              <a:buClr>
                <a:srgbClr val="0050A0"/>
              </a:buClr>
              <a:buFont typeface="Arial" panose="020B0604020202020204" pitchFamily="34" charset="0"/>
              <a:buChar char="•"/>
              <a:defRPr sz="1600">
                <a:solidFill>
                  <a:schemeClr val="tx1"/>
                </a:solidFill>
                <a:latin typeface="+mn-lt"/>
                <a:cs typeface="Arial" panose="020B0604020202020204" pitchFamily="34" charset="0"/>
              </a:defRPr>
            </a:lvl3pPr>
            <a:lvl4pPr marL="1600200" indent="-228600">
              <a:buClr>
                <a:srgbClr val="0050A0"/>
              </a:buClr>
              <a:buFont typeface="Arial" panose="020B0604020202020204" pitchFamily="34" charset="0"/>
              <a:buChar char="•"/>
              <a:defRPr sz="1400">
                <a:solidFill>
                  <a:schemeClr val="tx1"/>
                </a:solidFill>
                <a:latin typeface="+mn-lt"/>
                <a:cs typeface="Arial" panose="020B0604020202020204" pitchFamily="34" charset="0"/>
              </a:defRPr>
            </a:lvl4pPr>
            <a:lvl5pPr marL="2057400" indent="-228600">
              <a:buClr>
                <a:srgbClr val="0050A0"/>
              </a:buClr>
              <a:buFont typeface="Arial" panose="020B0604020202020204" pitchFamily="34" charset="0"/>
              <a:buChar char="•"/>
              <a:defRPr sz="1200">
                <a:solidFill>
                  <a:schemeClr val="tx1"/>
                </a:solidFill>
                <a:latin typeface="+mn-lt"/>
                <a:cs typeface="Arial" panose="020B0604020202020204" pitchFamily="34" charset="0"/>
              </a:defRPr>
            </a:lvl5pPr>
          </a:lstStyle>
          <a:p>
            <a:pPr lvl="0"/>
            <a:r>
              <a:rPr lang="sv-SE"/>
              <a:t>Redigera format för bakgrundstext
Nivå två
Nivå tre
Nivå fyra
Nivå fem</a:t>
            </a:r>
          </a:p>
        </p:txBody>
      </p:sp>
      <p:sp>
        <p:nvSpPr>
          <p:cNvPr id="6" name="Platshållare för text 5"/>
          <p:cNvSpPr>
            <a:spLocks noGrp="1"/>
          </p:cNvSpPr>
          <p:nvPr>
            <p:ph type="body" sz="quarter" idx="11"/>
          </p:nvPr>
        </p:nvSpPr>
        <p:spPr>
          <a:xfrm>
            <a:off x="396000" y="248400"/>
            <a:ext cx="8063787" cy="161175"/>
          </a:xfrm>
        </p:spPr>
        <p:txBody>
          <a:bodyPr anchor="ctr">
            <a:noAutofit/>
          </a:bodyPr>
          <a:lstStyle>
            <a:lvl1pPr marL="0" indent="0">
              <a:buFontTx/>
              <a:buNone/>
              <a:defRPr sz="1000" b="1">
                <a:solidFill>
                  <a:srgbClr val="0050A0"/>
                </a:solidFill>
                <a:latin typeface="+mn-lt"/>
                <a:cs typeface="Arial" panose="020B0604020202020204" pitchFamily="34" charset="0"/>
              </a:defRPr>
            </a:lvl1pPr>
          </a:lstStyle>
          <a:p>
            <a:pPr lvl="0"/>
            <a:r>
              <a:rPr lang="sv-SE"/>
              <a:t>Redigera format för bakgrundstext</a:t>
            </a:r>
          </a:p>
        </p:txBody>
      </p:sp>
    </p:spTree>
    <p:extLst>
      <p:ext uri="{BB962C8B-B14F-4D97-AF65-F5344CB8AC3E}">
        <p14:creationId xmlns:p14="http://schemas.microsoft.com/office/powerpoint/2010/main" val="2033138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Brödtext, Bild, Kapitelmärkning">
    <p:spTree>
      <p:nvGrpSpPr>
        <p:cNvPr id="1" name=""/>
        <p:cNvGrpSpPr/>
        <p:nvPr/>
      </p:nvGrpSpPr>
      <p:grpSpPr>
        <a:xfrm>
          <a:off x="0" y="0"/>
          <a:ext cx="0" cy="0"/>
          <a:chOff x="0" y="0"/>
          <a:chExt cx="0" cy="0"/>
        </a:xfrm>
      </p:grpSpPr>
      <p:sp>
        <p:nvSpPr>
          <p:cNvPr id="4" name="Platshållare för text 3"/>
          <p:cNvSpPr>
            <a:spLocks noGrp="1"/>
          </p:cNvSpPr>
          <p:nvPr>
            <p:ph type="body" sz="quarter" idx="10"/>
          </p:nvPr>
        </p:nvSpPr>
        <p:spPr>
          <a:xfrm>
            <a:off x="755650" y="573882"/>
            <a:ext cx="3816350" cy="584993"/>
          </a:xfrm>
        </p:spPr>
        <p:txBody>
          <a:bodyPr anchor="ctr">
            <a:noAutofit/>
          </a:bodyPr>
          <a:lstStyle>
            <a:lvl1pPr marL="0" indent="0" algn="l">
              <a:buNone/>
              <a:defRPr sz="3000">
                <a:solidFill>
                  <a:srgbClr val="0050A0"/>
                </a:solidFill>
                <a:latin typeface="+mj-lt"/>
                <a:cs typeface="Arial" panose="020B0604020202020204" pitchFamily="34" charset="0"/>
              </a:defRPr>
            </a:lvl1pPr>
          </a:lstStyle>
          <a:p>
            <a:pPr lvl="0"/>
            <a:r>
              <a:rPr lang="sv-SE"/>
              <a:t>Redigera format för bakgrundstext</a:t>
            </a:r>
          </a:p>
        </p:txBody>
      </p:sp>
      <p:sp>
        <p:nvSpPr>
          <p:cNvPr id="6" name="Platshållare för text 5"/>
          <p:cNvSpPr>
            <a:spLocks noGrp="1"/>
          </p:cNvSpPr>
          <p:nvPr>
            <p:ph type="body" sz="quarter" idx="11"/>
          </p:nvPr>
        </p:nvSpPr>
        <p:spPr>
          <a:xfrm>
            <a:off x="755650" y="1330110"/>
            <a:ext cx="3816350" cy="2862081"/>
          </a:xfrm>
        </p:spPr>
        <p:txBody>
          <a:bodyPr>
            <a:noAutofit/>
          </a:bodyPr>
          <a:lstStyle>
            <a:lvl1pPr marL="0" indent="0">
              <a:spcBef>
                <a:spcPts val="600"/>
              </a:spcBef>
              <a:spcAft>
                <a:spcPts val="600"/>
              </a:spcAft>
              <a:buNone/>
              <a:defRPr sz="2000">
                <a:solidFill>
                  <a:schemeClr val="tx1"/>
                </a:solidFill>
                <a:latin typeface="+mn-lt"/>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a:t>Redigera format för bakgrundstext</a:t>
            </a:r>
          </a:p>
        </p:txBody>
      </p:sp>
      <p:sp>
        <p:nvSpPr>
          <p:cNvPr id="9" name="Platshållare för bild 8"/>
          <p:cNvSpPr>
            <a:spLocks noGrp="1"/>
          </p:cNvSpPr>
          <p:nvPr>
            <p:ph type="pic" sz="quarter" idx="12"/>
          </p:nvPr>
        </p:nvSpPr>
        <p:spPr>
          <a:xfrm>
            <a:off x="4859788" y="573882"/>
            <a:ext cx="3600000" cy="3618310"/>
          </a:xfrm>
        </p:spPr>
        <p:txBody>
          <a:bodyPr/>
          <a:lstStyle>
            <a:lvl1pPr marL="0" indent="0">
              <a:buNone/>
              <a:defRPr/>
            </a:lvl1pPr>
          </a:lstStyle>
          <a:p>
            <a:r>
              <a:rPr lang="sv-SE"/>
              <a:t>Klicka på ikonen för att lägga till en bild</a:t>
            </a:r>
          </a:p>
        </p:txBody>
      </p:sp>
      <p:sp>
        <p:nvSpPr>
          <p:cNvPr id="5" name="Platshållare för text 5"/>
          <p:cNvSpPr>
            <a:spLocks noGrp="1"/>
          </p:cNvSpPr>
          <p:nvPr>
            <p:ph type="body" sz="quarter" idx="13"/>
          </p:nvPr>
        </p:nvSpPr>
        <p:spPr>
          <a:xfrm>
            <a:off x="395288" y="249083"/>
            <a:ext cx="8064500" cy="160492"/>
          </a:xfrm>
        </p:spPr>
        <p:txBody>
          <a:bodyPr anchor="ctr">
            <a:noAutofit/>
          </a:bodyPr>
          <a:lstStyle>
            <a:lvl1pPr marL="0" indent="0">
              <a:buFontTx/>
              <a:buNone/>
              <a:defRPr sz="1000" b="1">
                <a:solidFill>
                  <a:srgbClr val="0050A0"/>
                </a:solidFill>
                <a:latin typeface="+mn-lt"/>
                <a:cs typeface="Arial" panose="020B0604020202020204" pitchFamily="34" charset="0"/>
              </a:defRPr>
            </a:lvl1pPr>
          </a:lstStyle>
          <a:p>
            <a:pPr lvl="0"/>
            <a:r>
              <a:rPr lang="sv-SE"/>
              <a:t>Redigera format för bakgrundstext</a:t>
            </a:r>
          </a:p>
        </p:txBody>
      </p:sp>
    </p:spTree>
    <p:extLst>
      <p:ext uri="{BB962C8B-B14F-4D97-AF65-F5344CB8AC3E}">
        <p14:creationId xmlns:p14="http://schemas.microsoft.com/office/powerpoint/2010/main" val="36847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 Bild, Kapitelmärkning">
    <p:spTree>
      <p:nvGrpSpPr>
        <p:cNvPr id="1" name=""/>
        <p:cNvGrpSpPr/>
        <p:nvPr/>
      </p:nvGrpSpPr>
      <p:grpSpPr>
        <a:xfrm>
          <a:off x="0" y="0"/>
          <a:ext cx="0" cy="0"/>
          <a:chOff x="0" y="0"/>
          <a:chExt cx="0" cy="0"/>
        </a:xfrm>
      </p:grpSpPr>
      <p:sp>
        <p:nvSpPr>
          <p:cNvPr id="4" name="Platshållare för text 3"/>
          <p:cNvSpPr>
            <a:spLocks noGrp="1"/>
          </p:cNvSpPr>
          <p:nvPr>
            <p:ph type="body" sz="quarter" idx="10"/>
          </p:nvPr>
        </p:nvSpPr>
        <p:spPr>
          <a:xfrm>
            <a:off x="755650" y="573882"/>
            <a:ext cx="7704139" cy="584993"/>
          </a:xfrm>
        </p:spPr>
        <p:txBody>
          <a:bodyPr anchor="ctr">
            <a:noAutofit/>
          </a:bodyPr>
          <a:lstStyle>
            <a:lvl1pPr marL="0" indent="0" algn="l">
              <a:buNone/>
              <a:defRPr sz="3000">
                <a:solidFill>
                  <a:srgbClr val="0050A0"/>
                </a:solidFill>
                <a:latin typeface="+mj-lt"/>
                <a:cs typeface="Arial" panose="020B0604020202020204" pitchFamily="34" charset="0"/>
              </a:defRPr>
            </a:lvl1pPr>
          </a:lstStyle>
          <a:p>
            <a:pPr lvl="0"/>
            <a:r>
              <a:rPr lang="sv-SE"/>
              <a:t>Redigera format för bakgrundstext</a:t>
            </a:r>
          </a:p>
        </p:txBody>
      </p:sp>
      <p:sp>
        <p:nvSpPr>
          <p:cNvPr id="9" name="Platshållare för bild 8"/>
          <p:cNvSpPr>
            <a:spLocks noGrp="1" noChangeAspect="1"/>
          </p:cNvSpPr>
          <p:nvPr>
            <p:ph type="pic" sz="quarter" idx="12"/>
          </p:nvPr>
        </p:nvSpPr>
        <p:spPr>
          <a:xfrm>
            <a:off x="755650" y="1329614"/>
            <a:ext cx="7704139" cy="2610562"/>
          </a:xfrm>
        </p:spPr>
        <p:txBody>
          <a:bodyPr/>
          <a:lstStyle>
            <a:lvl1pPr marL="0" indent="0">
              <a:buNone/>
              <a:defRPr/>
            </a:lvl1pPr>
          </a:lstStyle>
          <a:p>
            <a:r>
              <a:rPr lang="sv-SE"/>
              <a:t>Klicka på ikonen för att lägga till en bild</a:t>
            </a:r>
          </a:p>
        </p:txBody>
      </p:sp>
      <p:sp>
        <p:nvSpPr>
          <p:cNvPr id="5" name="Platshållare för text 5"/>
          <p:cNvSpPr>
            <a:spLocks noGrp="1"/>
          </p:cNvSpPr>
          <p:nvPr>
            <p:ph type="body" sz="quarter" idx="13"/>
          </p:nvPr>
        </p:nvSpPr>
        <p:spPr>
          <a:xfrm>
            <a:off x="395288" y="249492"/>
            <a:ext cx="8064500" cy="160083"/>
          </a:xfrm>
        </p:spPr>
        <p:txBody>
          <a:bodyPr anchor="ctr">
            <a:noAutofit/>
          </a:bodyPr>
          <a:lstStyle>
            <a:lvl1pPr marL="0" indent="0">
              <a:buFontTx/>
              <a:buNone/>
              <a:defRPr sz="1000" b="1">
                <a:solidFill>
                  <a:srgbClr val="0050A0"/>
                </a:solidFill>
                <a:latin typeface="+mn-lt"/>
                <a:cs typeface="Arial" panose="020B0604020202020204" pitchFamily="34" charset="0"/>
              </a:defRPr>
            </a:lvl1pPr>
          </a:lstStyle>
          <a:p>
            <a:pPr lvl="0"/>
            <a:r>
              <a:rPr lang="sv-SE"/>
              <a:t>Redigera format för bakgrundstext</a:t>
            </a:r>
          </a:p>
        </p:txBody>
      </p:sp>
    </p:spTree>
    <p:extLst>
      <p:ext uri="{BB962C8B-B14F-4D97-AF65-F5344CB8AC3E}">
        <p14:creationId xmlns:p14="http://schemas.microsoft.com/office/powerpoint/2010/main" val="3960068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 Brödtext, mörk bakgrund, Kapitelmärknin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BFFC75E9-C109-AB40-B376-00003B10B30D}"/>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1" b="41032"/>
          <a:stretch/>
        </p:blipFill>
        <p:spPr bwMode="auto">
          <a:xfrm>
            <a:off x="0" y="-2"/>
            <a:ext cx="9147670" cy="419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Platshållare för text 3"/>
          <p:cNvSpPr>
            <a:spLocks noGrp="1"/>
          </p:cNvSpPr>
          <p:nvPr>
            <p:ph type="body" sz="quarter" idx="10"/>
          </p:nvPr>
        </p:nvSpPr>
        <p:spPr>
          <a:xfrm>
            <a:off x="755650" y="573882"/>
            <a:ext cx="7704139" cy="584993"/>
          </a:xfrm>
        </p:spPr>
        <p:txBody>
          <a:bodyPr anchor="ctr">
            <a:noAutofit/>
          </a:bodyPr>
          <a:lstStyle>
            <a:lvl1pPr marL="0" indent="0" algn="l">
              <a:buNone/>
              <a:defRPr sz="3000">
                <a:solidFill>
                  <a:schemeClr val="bg1"/>
                </a:solidFill>
                <a:latin typeface="+mj-lt"/>
                <a:cs typeface="Arial" panose="020B0604020202020204" pitchFamily="34" charset="0"/>
              </a:defRPr>
            </a:lvl1pPr>
          </a:lstStyle>
          <a:p>
            <a:pPr lvl="0"/>
            <a:r>
              <a:rPr lang="sv-SE"/>
              <a:t>Redigera format för bakgrundstext</a:t>
            </a:r>
          </a:p>
        </p:txBody>
      </p:sp>
      <p:sp>
        <p:nvSpPr>
          <p:cNvPr id="5" name="Platshållare för text 5"/>
          <p:cNvSpPr>
            <a:spLocks noGrp="1"/>
          </p:cNvSpPr>
          <p:nvPr>
            <p:ph type="body" sz="quarter" idx="11"/>
          </p:nvPr>
        </p:nvSpPr>
        <p:spPr>
          <a:xfrm>
            <a:off x="755650" y="1325563"/>
            <a:ext cx="7704065" cy="2614340"/>
          </a:xfrm>
        </p:spPr>
        <p:txBody>
          <a:bodyPr>
            <a:noAutofit/>
          </a:bodyPr>
          <a:lstStyle>
            <a:lvl1pPr marL="0" indent="0">
              <a:spcBef>
                <a:spcPts val="600"/>
              </a:spcBef>
              <a:spcAft>
                <a:spcPts val="600"/>
              </a:spcAft>
              <a:buNone/>
              <a:defRPr sz="2000">
                <a:solidFill>
                  <a:schemeClr val="bg1"/>
                </a:solidFill>
                <a:latin typeface="+mn-lt"/>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a:t>Redigera format för bakgrundstext</a:t>
            </a:r>
          </a:p>
        </p:txBody>
      </p:sp>
      <p:sp>
        <p:nvSpPr>
          <p:cNvPr id="6" name="Platshållare för text 5"/>
          <p:cNvSpPr>
            <a:spLocks noGrp="1"/>
          </p:cNvSpPr>
          <p:nvPr>
            <p:ph type="body" sz="quarter" idx="13"/>
          </p:nvPr>
        </p:nvSpPr>
        <p:spPr>
          <a:xfrm>
            <a:off x="395288" y="245562"/>
            <a:ext cx="8064427" cy="164014"/>
          </a:xfrm>
        </p:spPr>
        <p:txBody>
          <a:bodyPr anchor="ctr">
            <a:noAutofit/>
          </a:bodyPr>
          <a:lstStyle>
            <a:lvl1pPr marL="0" indent="0">
              <a:buFontTx/>
              <a:buNone/>
              <a:defRPr sz="1000" b="1">
                <a:solidFill>
                  <a:schemeClr val="bg1"/>
                </a:solidFill>
                <a:latin typeface="+mn-lt"/>
                <a:cs typeface="Arial" panose="020B0604020202020204" pitchFamily="34" charset="0"/>
              </a:defRPr>
            </a:lvl1pPr>
          </a:lstStyle>
          <a:p>
            <a:pPr lvl="0"/>
            <a:r>
              <a:rPr lang="sv-SE"/>
              <a:t>Redigera format för bakgrundstext</a:t>
            </a:r>
          </a:p>
        </p:txBody>
      </p:sp>
    </p:spTree>
    <p:extLst>
      <p:ext uri="{BB962C8B-B14F-4D97-AF65-F5344CB8AC3E}">
        <p14:creationId xmlns:p14="http://schemas.microsoft.com/office/powerpoint/2010/main" val="3222479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 Brödtext, ljus bakgrund, Kapitelmärknin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FB7DD71-2BB3-E140-86D0-C985F652F900}"/>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41548"/>
          <a:stretch/>
        </p:blipFill>
        <p:spPr bwMode="auto">
          <a:xfrm>
            <a:off x="-6263" y="-2"/>
            <a:ext cx="9150263" cy="419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Platshållare för text 3"/>
          <p:cNvSpPr>
            <a:spLocks noGrp="1"/>
          </p:cNvSpPr>
          <p:nvPr>
            <p:ph type="body" sz="quarter" idx="10"/>
          </p:nvPr>
        </p:nvSpPr>
        <p:spPr>
          <a:xfrm>
            <a:off x="760578" y="573882"/>
            <a:ext cx="7704139" cy="584993"/>
          </a:xfrm>
        </p:spPr>
        <p:txBody>
          <a:bodyPr anchor="ctr">
            <a:noAutofit/>
          </a:bodyPr>
          <a:lstStyle>
            <a:lvl1pPr marL="0" indent="0" algn="l">
              <a:buNone/>
              <a:defRPr sz="3000">
                <a:solidFill>
                  <a:srgbClr val="0050A0"/>
                </a:solidFill>
                <a:latin typeface="+mj-lt"/>
                <a:cs typeface="Arial" panose="020B0604020202020204" pitchFamily="34" charset="0"/>
              </a:defRPr>
            </a:lvl1pPr>
          </a:lstStyle>
          <a:p>
            <a:pPr lvl="0"/>
            <a:r>
              <a:rPr lang="sv-SE"/>
              <a:t>Redigera format för bakgrundstext</a:t>
            </a:r>
          </a:p>
        </p:txBody>
      </p:sp>
      <p:sp>
        <p:nvSpPr>
          <p:cNvPr id="5" name="Platshållare för text 5"/>
          <p:cNvSpPr>
            <a:spLocks noGrp="1"/>
          </p:cNvSpPr>
          <p:nvPr>
            <p:ph type="body" sz="quarter" idx="11"/>
          </p:nvPr>
        </p:nvSpPr>
        <p:spPr>
          <a:xfrm>
            <a:off x="755650" y="1336769"/>
            <a:ext cx="7704139" cy="2603134"/>
          </a:xfrm>
        </p:spPr>
        <p:txBody>
          <a:bodyPr>
            <a:noAutofit/>
          </a:bodyPr>
          <a:lstStyle>
            <a:lvl1pPr marL="0" indent="0">
              <a:spcBef>
                <a:spcPts val="600"/>
              </a:spcBef>
              <a:spcAft>
                <a:spcPts val="600"/>
              </a:spcAft>
              <a:buNone/>
              <a:defRPr sz="2000">
                <a:solidFill>
                  <a:schemeClr val="tx1"/>
                </a:solidFill>
                <a:latin typeface="+mn-lt"/>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a:t>Redigera format för bakgrundstext</a:t>
            </a:r>
          </a:p>
        </p:txBody>
      </p:sp>
      <p:sp>
        <p:nvSpPr>
          <p:cNvPr id="6" name="Platshållare för text 5"/>
          <p:cNvSpPr>
            <a:spLocks noGrp="1"/>
          </p:cNvSpPr>
          <p:nvPr>
            <p:ph type="body" sz="quarter" idx="13"/>
          </p:nvPr>
        </p:nvSpPr>
        <p:spPr>
          <a:xfrm>
            <a:off x="395288" y="249083"/>
            <a:ext cx="8064500" cy="160492"/>
          </a:xfrm>
        </p:spPr>
        <p:txBody>
          <a:bodyPr anchor="ctr">
            <a:noAutofit/>
          </a:bodyPr>
          <a:lstStyle>
            <a:lvl1pPr marL="0" indent="0">
              <a:buFontTx/>
              <a:buNone/>
              <a:defRPr sz="1000" b="1">
                <a:solidFill>
                  <a:srgbClr val="0050A0"/>
                </a:solidFill>
                <a:latin typeface="+mj-lt"/>
                <a:cs typeface="Arial" panose="020B0604020202020204" pitchFamily="34" charset="0"/>
              </a:defRPr>
            </a:lvl1pPr>
          </a:lstStyle>
          <a:p>
            <a:pPr lvl="0"/>
            <a:r>
              <a:rPr lang="sv-SE"/>
              <a:t>Redigera format för bakgrundstext</a:t>
            </a:r>
          </a:p>
        </p:txBody>
      </p:sp>
    </p:spTree>
    <p:extLst>
      <p:ext uri="{BB962C8B-B14F-4D97-AF65-F5344CB8AC3E}">
        <p14:creationId xmlns:p14="http://schemas.microsoft.com/office/powerpoint/2010/main" val="1951104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Rubrik + Brödtext, ljus bakgrund, Kapitelmärknin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3E08A02-F581-7345-BCB7-2EB45552AE42}"/>
              </a:ext>
            </a:extLst>
          </p:cNvPr>
          <p:cNvSpPr/>
          <p:nvPr userDrawn="1"/>
        </p:nvSpPr>
        <p:spPr>
          <a:xfrm>
            <a:off x="0" y="0"/>
            <a:ext cx="9144000" cy="41957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text 3"/>
          <p:cNvSpPr>
            <a:spLocks noGrp="1"/>
          </p:cNvSpPr>
          <p:nvPr>
            <p:ph type="body" sz="quarter" idx="10"/>
          </p:nvPr>
        </p:nvSpPr>
        <p:spPr>
          <a:xfrm>
            <a:off x="760578" y="573882"/>
            <a:ext cx="7704139" cy="584993"/>
          </a:xfrm>
        </p:spPr>
        <p:txBody>
          <a:bodyPr anchor="ctr">
            <a:noAutofit/>
          </a:bodyPr>
          <a:lstStyle>
            <a:lvl1pPr marL="0" indent="0" algn="l">
              <a:buNone/>
              <a:defRPr sz="3000">
                <a:solidFill>
                  <a:srgbClr val="0050A0"/>
                </a:solidFill>
                <a:latin typeface="+mj-lt"/>
                <a:cs typeface="Arial" panose="020B0604020202020204" pitchFamily="34" charset="0"/>
              </a:defRPr>
            </a:lvl1pPr>
          </a:lstStyle>
          <a:p>
            <a:pPr lvl="0"/>
            <a:r>
              <a:rPr lang="sv-SE"/>
              <a:t>Redigera format för bakgrundstext</a:t>
            </a:r>
          </a:p>
        </p:txBody>
      </p:sp>
      <p:sp>
        <p:nvSpPr>
          <p:cNvPr id="5" name="Platshållare för text 5"/>
          <p:cNvSpPr>
            <a:spLocks noGrp="1"/>
          </p:cNvSpPr>
          <p:nvPr>
            <p:ph type="body" sz="quarter" idx="11"/>
          </p:nvPr>
        </p:nvSpPr>
        <p:spPr>
          <a:xfrm>
            <a:off x="755650" y="1336769"/>
            <a:ext cx="7704139" cy="2603134"/>
          </a:xfrm>
        </p:spPr>
        <p:txBody>
          <a:bodyPr>
            <a:noAutofit/>
          </a:bodyPr>
          <a:lstStyle>
            <a:lvl1pPr marL="0" indent="0">
              <a:spcBef>
                <a:spcPts val="600"/>
              </a:spcBef>
              <a:spcAft>
                <a:spcPts val="600"/>
              </a:spcAft>
              <a:buNone/>
              <a:defRPr sz="2000">
                <a:solidFill>
                  <a:schemeClr val="tx1"/>
                </a:solidFill>
                <a:latin typeface="+mn-lt"/>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a:t>Redigera format för bakgrundstext</a:t>
            </a:r>
          </a:p>
        </p:txBody>
      </p:sp>
      <p:sp>
        <p:nvSpPr>
          <p:cNvPr id="6" name="Platshållare för text 5"/>
          <p:cNvSpPr>
            <a:spLocks noGrp="1"/>
          </p:cNvSpPr>
          <p:nvPr>
            <p:ph type="body" sz="quarter" idx="13"/>
          </p:nvPr>
        </p:nvSpPr>
        <p:spPr>
          <a:xfrm>
            <a:off x="395288" y="249083"/>
            <a:ext cx="8064501" cy="160492"/>
          </a:xfrm>
        </p:spPr>
        <p:txBody>
          <a:bodyPr anchor="ctr">
            <a:noAutofit/>
          </a:bodyPr>
          <a:lstStyle>
            <a:lvl1pPr marL="0" indent="0">
              <a:buFontTx/>
              <a:buNone/>
              <a:defRPr sz="1000" b="1">
                <a:solidFill>
                  <a:srgbClr val="0050A0"/>
                </a:solidFill>
                <a:latin typeface="+mj-lt"/>
                <a:cs typeface="Arial" panose="020B0604020202020204" pitchFamily="34" charset="0"/>
              </a:defRPr>
            </a:lvl1pPr>
          </a:lstStyle>
          <a:p>
            <a:pPr lvl="0"/>
            <a:r>
              <a:rPr lang="sv-SE"/>
              <a:t>Redigera format för bakgrundstext</a:t>
            </a:r>
          </a:p>
        </p:txBody>
      </p:sp>
    </p:spTree>
    <p:extLst>
      <p:ext uri="{BB962C8B-B14F-4D97-AF65-F5344CB8AC3E}">
        <p14:creationId xmlns:p14="http://schemas.microsoft.com/office/powerpoint/2010/main" val="3858702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Rubrik + Brödtext, mörk bakgrund, Kapitelmärknin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BFFC75E9-C109-AB40-B376-00003B10B30D}"/>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1" b="40931"/>
          <a:stretch/>
        </p:blipFill>
        <p:spPr bwMode="auto">
          <a:xfrm>
            <a:off x="0" y="-3"/>
            <a:ext cx="9147600" cy="4194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Platshållare för text 3"/>
          <p:cNvSpPr>
            <a:spLocks noGrp="1"/>
          </p:cNvSpPr>
          <p:nvPr>
            <p:ph type="body" sz="quarter" idx="10"/>
          </p:nvPr>
        </p:nvSpPr>
        <p:spPr>
          <a:xfrm>
            <a:off x="755650" y="568325"/>
            <a:ext cx="7704139" cy="590550"/>
          </a:xfrm>
        </p:spPr>
        <p:txBody>
          <a:bodyPr anchor="ctr">
            <a:noAutofit/>
          </a:bodyPr>
          <a:lstStyle>
            <a:lvl1pPr marL="0" indent="0" algn="l">
              <a:buNone/>
              <a:defRPr sz="3000">
                <a:solidFill>
                  <a:schemeClr val="bg1"/>
                </a:solidFill>
                <a:latin typeface="+mj-lt"/>
                <a:cs typeface="Arial" panose="020B0604020202020204" pitchFamily="34" charset="0"/>
              </a:defRPr>
            </a:lvl1pPr>
          </a:lstStyle>
          <a:p>
            <a:pPr lvl="0"/>
            <a:r>
              <a:rPr lang="sv-SE"/>
              <a:t>Redigera format för bakgrundstext</a:t>
            </a:r>
          </a:p>
        </p:txBody>
      </p:sp>
      <p:sp>
        <p:nvSpPr>
          <p:cNvPr id="5" name="Platshållare för text 5"/>
          <p:cNvSpPr>
            <a:spLocks noGrp="1"/>
          </p:cNvSpPr>
          <p:nvPr>
            <p:ph type="body" sz="quarter" idx="11"/>
          </p:nvPr>
        </p:nvSpPr>
        <p:spPr>
          <a:xfrm>
            <a:off x="755576" y="1329929"/>
            <a:ext cx="7704139" cy="2609974"/>
          </a:xfrm>
        </p:spPr>
        <p:txBody>
          <a:bodyPr>
            <a:noAutofit/>
          </a:bodyPr>
          <a:lstStyle>
            <a:lvl1pPr marL="0" indent="0">
              <a:spcBef>
                <a:spcPts val="600"/>
              </a:spcBef>
              <a:spcAft>
                <a:spcPts val="600"/>
              </a:spcAft>
              <a:buNone/>
              <a:defRPr sz="2000">
                <a:solidFill>
                  <a:schemeClr val="bg1"/>
                </a:solidFill>
                <a:latin typeface="+mn-lt"/>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a:t>Redigera format för bakgrundstext</a:t>
            </a:r>
          </a:p>
        </p:txBody>
      </p:sp>
      <p:sp>
        <p:nvSpPr>
          <p:cNvPr id="6" name="Platshållare för text 5"/>
          <p:cNvSpPr>
            <a:spLocks noGrp="1"/>
          </p:cNvSpPr>
          <p:nvPr>
            <p:ph type="body" sz="quarter" idx="13"/>
          </p:nvPr>
        </p:nvSpPr>
        <p:spPr>
          <a:xfrm>
            <a:off x="395288" y="245562"/>
            <a:ext cx="8064427" cy="164014"/>
          </a:xfrm>
        </p:spPr>
        <p:txBody>
          <a:bodyPr anchor="ctr">
            <a:noAutofit/>
          </a:bodyPr>
          <a:lstStyle>
            <a:lvl1pPr marL="0" indent="0">
              <a:buFontTx/>
              <a:buNone/>
              <a:defRPr sz="1000" b="1">
                <a:solidFill>
                  <a:schemeClr val="bg1"/>
                </a:solidFill>
                <a:latin typeface="+mn-lt"/>
                <a:cs typeface="Arial" panose="020B0604020202020204" pitchFamily="34" charset="0"/>
              </a:defRPr>
            </a:lvl1pPr>
          </a:lstStyle>
          <a:p>
            <a:pPr lvl="0"/>
            <a:r>
              <a:rPr lang="sv-SE"/>
              <a:t>Redigera format för bakgrundstext</a:t>
            </a:r>
          </a:p>
        </p:txBody>
      </p:sp>
    </p:spTree>
    <p:extLst>
      <p:ext uri="{BB962C8B-B14F-4D97-AF65-F5344CB8AC3E}">
        <p14:creationId xmlns:p14="http://schemas.microsoft.com/office/powerpoint/2010/main" val="2412489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55651" y="205979"/>
            <a:ext cx="7704138" cy="857250"/>
          </a:xfrm>
          <a:prstGeom prst="rect">
            <a:avLst/>
          </a:prstGeom>
        </p:spPr>
        <p:txBody>
          <a:bodyPr vert="horz" lIns="91440" tIns="45720" rIns="91440" bIns="45720" rtlCol="0" anchor="ctr">
            <a:noAutofit/>
          </a:bodyPr>
          <a:lstStyle/>
          <a:p>
            <a:r>
              <a:rPr lang="sv-SE"/>
              <a:t>Klicka här för att ändra format</a:t>
            </a:r>
          </a:p>
        </p:txBody>
      </p:sp>
      <p:sp>
        <p:nvSpPr>
          <p:cNvPr id="3" name="Platshållare för text 2"/>
          <p:cNvSpPr>
            <a:spLocks noGrp="1"/>
          </p:cNvSpPr>
          <p:nvPr>
            <p:ph type="body" idx="1"/>
          </p:nvPr>
        </p:nvSpPr>
        <p:spPr>
          <a:xfrm>
            <a:off x="755651" y="1200151"/>
            <a:ext cx="7704138" cy="2667743"/>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6" name="Bildobjekt 5">
            <a:extLst>
              <a:ext uri="{FF2B5EF4-FFF2-40B4-BE49-F238E27FC236}">
                <a16:creationId xmlns:a16="http://schemas.microsoft.com/office/drawing/2014/main" id="{3769B1E0-10C2-AE47-AB55-7809D530512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019629" y="4505693"/>
            <a:ext cx="1440160" cy="325996"/>
          </a:xfrm>
          <a:prstGeom prst="rect">
            <a:avLst/>
          </a:prstGeom>
        </p:spPr>
      </p:pic>
    </p:spTree>
    <p:extLst>
      <p:ext uri="{BB962C8B-B14F-4D97-AF65-F5344CB8AC3E}">
        <p14:creationId xmlns:p14="http://schemas.microsoft.com/office/powerpoint/2010/main" val="807965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2" r:id="rId4"/>
    <p:sldLayoutId id="2147483653" r:id="rId5"/>
    <p:sldLayoutId id="2147483655" r:id="rId6"/>
    <p:sldLayoutId id="2147483654" r:id="rId7"/>
    <p:sldLayoutId id="2147483660" r:id="rId8"/>
    <p:sldLayoutId id="2147483658" r:id="rId9"/>
    <p:sldLayoutId id="2147483659" r:id="rId10"/>
    <p:sldLayoutId id="2147483661" r:id="rId11"/>
    <p:sldLayoutId id="2147483662" r:id="rId12"/>
    <p:sldLayoutId id="2147483663" r:id="rId13"/>
  </p:sldLayoutIdLst>
  <p:txStyles>
    <p:titleStyle>
      <a:lvl1pPr algn="ctr" defTabSz="914400" rtl="0" eaLnBrk="1" latinLnBrk="0" hangingPunct="1">
        <a:spcBef>
          <a:spcPct val="0"/>
        </a:spcBef>
        <a:buNone/>
        <a:defRPr sz="4400" kern="1200">
          <a:solidFill>
            <a:srgbClr val="0050A0"/>
          </a:solidFill>
          <a:latin typeface="+mj-lt"/>
          <a:ea typeface="+mj-ea"/>
          <a:cs typeface="Arial" panose="020B0604020202020204" pitchFamily="34" charset="0"/>
        </a:defRPr>
      </a:lvl1pPr>
    </p:titleStyle>
    <p:bodyStyle>
      <a:lvl1pPr marL="180000" indent="-180000" algn="l" defTabSz="914400" rtl="0" eaLnBrk="1" latinLnBrk="0" hangingPunct="1">
        <a:spcBef>
          <a:spcPct val="20000"/>
        </a:spcBef>
        <a:buClr>
          <a:srgbClr val="0050A0"/>
        </a:buClr>
        <a:buFont typeface="Arial" panose="020B0604020202020204" pitchFamily="34" charset="0"/>
        <a:buChar char="•"/>
        <a:defRPr sz="2000" kern="1200">
          <a:solidFill>
            <a:schemeClr val="tx1"/>
          </a:solidFill>
          <a:latin typeface="+mn-lt"/>
          <a:ea typeface="+mn-ea"/>
          <a:cs typeface="+mn-cs"/>
        </a:defRPr>
      </a:lvl1pPr>
      <a:lvl2pPr marL="525600" indent="-180000" algn="l" defTabSz="914400" rtl="0" eaLnBrk="1" latinLnBrk="0" hangingPunct="1">
        <a:spcBef>
          <a:spcPct val="20000"/>
        </a:spcBef>
        <a:buClr>
          <a:srgbClr val="0050A0"/>
        </a:buClr>
        <a:buFont typeface="Arial" panose="020B0604020202020204" pitchFamily="34" charset="0"/>
        <a:buChar char="•"/>
        <a:defRPr sz="1800" kern="1200">
          <a:solidFill>
            <a:schemeClr val="tx1"/>
          </a:solidFill>
          <a:latin typeface="+mn-lt"/>
          <a:ea typeface="+mn-ea"/>
          <a:cs typeface="+mn-cs"/>
        </a:defRPr>
      </a:lvl2pPr>
      <a:lvl3pPr marL="963000" indent="-180000" algn="l" defTabSz="914400" rtl="0" eaLnBrk="1" latinLnBrk="0" hangingPunct="1">
        <a:spcBef>
          <a:spcPct val="20000"/>
        </a:spcBef>
        <a:buClr>
          <a:srgbClr val="0050A0"/>
        </a:buClr>
        <a:buFont typeface="Arial" panose="020B0604020202020204" pitchFamily="34" charset="0"/>
        <a:buChar char="•"/>
        <a:defRPr sz="1600" kern="1200">
          <a:solidFill>
            <a:schemeClr val="tx1"/>
          </a:solidFill>
          <a:latin typeface="+mn-lt"/>
          <a:ea typeface="+mn-ea"/>
          <a:cs typeface="+mn-cs"/>
        </a:defRPr>
      </a:lvl3pPr>
      <a:lvl4pPr marL="1384200" indent="-180000" algn="l" defTabSz="914400" rtl="0" eaLnBrk="1" latinLnBrk="0" hangingPunct="1">
        <a:spcBef>
          <a:spcPct val="20000"/>
        </a:spcBef>
        <a:buClr>
          <a:srgbClr val="0050A0"/>
        </a:buClr>
        <a:buFont typeface="Arial" panose="020B0604020202020204" pitchFamily="34" charset="0"/>
        <a:buChar char="•"/>
        <a:defRPr sz="1400" kern="1200">
          <a:solidFill>
            <a:schemeClr val="tx1"/>
          </a:solidFill>
          <a:latin typeface="+mn-lt"/>
          <a:ea typeface="+mn-ea"/>
          <a:cs typeface="+mn-cs"/>
        </a:defRPr>
      </a:lvl4pPr>
      <a:lvl5pPr marL="1733400" indent="-180000" algn="l" defTabSz="914400" rtl="0" eaLnBrk="1" latinLnBrk="0" hangingPunct="1">
        <a:spcBef>
          <a:spcPct val="20000"/>
        </a:spcBef>
        <a:buClr>
          <a:srgbClr val="0050A0"/>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43" userDrawn="1">
          <p15:clr>
            <a:srgbClr val="F26B43"/>
          </p15:clr>
        </p15:guide>
        <p15:guide id="2" pos="476" userDrawn="1">
          <p15:clr>
            <a:srgbClr val="F26B43"/>
          </p15:clr>
        </p15:guide>
        <p15:guide id="3" orient="horz" pos="158" userDrawn="1">
          <p15:clr>
            <a:srgbClr val="F26B43"/>
          </p15:clr>
        </p15:guide>
        <p15:guide id="4" orient="horz" pos="259" userDrawn="1">
          <p15:clr>
            <a:srgbClr val="F26B43"/>
          </p15:clr>
        </p15:guide>
        <p15:guide id="5" orient="horz" pos="835" userDrawn="1">
          <p15:clr>
            <a:srgbClr val="F26B43"/>
          </p15:clr>
        </p15:guide>
        <p15:guide id="6" orient="horz" pos="730" userDrawn="1">
          <p15:clr>
            <a:srgbClr val="F26B43"/>
          </p15:clr>
        </p15:guide>
        <p15:guide id="7" pos="5329" userDrawn="1">
          <p15:clr>
            <a:srgbClr val="F26B43"/>
          </p15:clr>
        </p15:guide>
        <p15:guide id="8" pos="249" userDrawn="1">
          <p15:clr>
            <a:srgbClr val="F26B43"/>
          </p15:clr>
        </p15:guide>
        <p15:guide id="9" orient="horz" pos="2482" userDrawn="1">
          <p15:clr>
            <a:srgbClr val="F26B43"/>
          </p15:clr>
        </p15:guide>
        <p15:guide id="10" orient="horz" pos="358" userDrawn="1">
          <p15:clr>
            <a:srgbClr val="F26B43"/>
          </p15:clr>
        </p15:guide>
        <p15:guide id="12" orient="horz" pos="2835" userDrawn="1">
          <p15:clr>
            <a:srgbClr val="F26B43"/>
          </p15:clr>
        </p15:guide>
        <p15:guide id="13" orient="horz" pos="3044" userDrawn="1">
          <p15:clr>
            <a:srgbClr val="F26B43"/>
          </p15:clr>
        </p15:guide>
        <p15:guide id="14" pos="2880" userDrawn="1">
          <p15:clr>
            <a:srgbClr val="F26B43"/>
          </p15:clr>
        </p15:guide>
        <p15:guide id="15" pos="306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1.svg"/><Relationship Id="rId5" Type="http://schemas.openxmlformats.org/officeDocument/2006/relationships/image" Target="../media/image18.png"/><Relationship Id="rId10" Type="http://schemas.openxmlformats.org/officeDocument/2006/relationships/image" Target="../media/image25.svg"/><Relationship Id="rId4" Type="http://schemas.openxmlformats.org/officeDocument/2006/relationships/image" Target="../media/image12.svg"/><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18.png"/><Relationship Id="rId3" Type="http://schemas.openxmlformats.org/officeDocument/2006/relationships/image" Target="../media/image21.png"/><Relationship Id="rId7" Type="http://schemas.openxmlformats.org/officeDocument/2006/relationships/image" Target="../media/image23.png"/><Relationship Id="rId12" Type="http://schemas.openxmlformats.org/officeDocument/2006/relationships/image" Target="../media/image33.sv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29.svg"/><Relationship Id="rId11" Type="http://schemas.openxmlformats.org/officeDocument/2006/relationships/image" Target="../media/image25.png"/><Relationship Id="rId5" Type="http://schemas.openxmlformats.org/officeDocument/2006/relationships/image" Target="../media/image22.png"/><Relationship Id="rId10" Type="http://schemas.openxmlformats.org/officeDocument/2006/relationships/image" Target="../media/image12.svg"/><Relationship Id="rId4" Type="http://schemas.openxmlformats.org/officeDocument/2006/relationships/image" Target="../media/image27.svg"/><Relationship Id="rId9" Type="http://schemas.openxmlformats.org/officeDocument/2006/relationships/image" Target="../media/image24.png"/><Relationship Id="rId14" Type="http://schemas.openxmlformats.org/officeDocument/2006/relationships/image" Target="../media/image21.svg"/></Relationships>
</file>

<file path=ppt/slides/_rels/slide18.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26.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23.svg"/><Relationship Id="rId5" Type="http://schemas.openxmlformats.org/officeDocument/2006/relationships/image" Target="../media/image19.png"/><Relationship Id="rId4" Type="http://schemas.openxmlformats.org/officeDocument/2006/relationships/image" Target="../media/image35.svg"/></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s://regionvasterbotten.se/nara-vard/personcentrering" TargetMode="Externa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hyperlink" Target="https://skr.se/skr/halsasjukvard/utvecklingavverksamhet/naravard/patientkontrakt.28918.html" TargetMode="External"/><Relationship Id="rId2" Type="http://schemas.openxmlformats.org/officeDocument/2006/relationships/hyperlink" Target="https://www.gu.se/gpcc/om-personcentrerad-vard" TargetMode="External"/><Relationship Id="rId1" Type="http://schemas.openxmlformats.org/officeDocument/2006/relationships/slideLayout" Target="../slideLayouts/slideLayout11.xml"/><Relationship Id="rId5" Type="http://schemas.openxmlformats.org/officeDocument/2006/relationships/hyperlink" Target="https://www.vardforbundet.se/engagemang-och-paverkan/sa-gor-vi-varden-battre/personcentrerad-vard-och-jamlik-halsa/studiecirkel/" TargetMode="External"/><Relationship Id="rId4" Type="http://schemas.openxmlformats.org/officeDocument/2006/relationships/hyperlink" Target="https://www.gu.se/gpcc/om-var-utbildni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c0IeYOjVgS0" TargetMode="Externa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4.svg"/><Relationship Id="rId5" Type="http://schemas.openxmlformats.org/officeDocument/2006/relationships/image" Target="../media/image12.png"/><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D4ED82-1CDC-43E0-81FA-5AD6F01368C0}"/>
              </a:ext>
            </a:extLst>
          </p:cNvPr>
          <p:cNvSpPr>
            <a:spLocks noGrp="1"/>
          </p:cNvSpPr>
          <p:nvPr>
            <p:ph type="ctrTitle"/>
          </p:nvPr>
        </p:nvSpPr>
        <p:spPr>
          <a:xfrm>
            <a:off x="719930" y="1696149"/>
            <a:ext cx="7704139" cy="756084"/>
          </a:xfrm>
        </p:spPr>
        <p:txBody>
          <a:bodyPr/>
          <a:lstStyle/>
          <a:p>
            <a:pPr algn="ctr"/>
            <a:r>
              <a:rPr lang="sv-SE">
                <a:cs typeface="Arial"/>
              </a:rPr>
              <a:t>Vad är viktigt för dig?</a:t>
            </a:r>
            <a:br>
              <a:rPr lang="sv-SE">
                <a:cs typeface="Arial"/>
              </a:rPr>
            </a:br>
            <a:r>
              <a:rPr lang="sv-SE" sz="2400">
                <a:cs typeface="Arial"/>
              </a:rPr>
              <a:t>Steg mot en ökad personcentrerad </a:t>
            </a:r>
            <a:br>
              <a:rPr lang="sv-SE" sz="2400">
                <a:cs typeface="Arial"/>
              </a:rPr>
            </a:br>
            <a:r>
              <a:rPr lang="sv-SE" sz="2400">
                <a:cs typeface="Arial"/>
              </a:rPr>
              <a:t>vård för västerbottningen</a:t>
            </a:r>
            <a:endParaRPr lang="sv-SE" sz="2400"/>
          </a:p>
        </p:txBody>
      </p:sp>
    </p:spTree>
    <p:extLst>
      <p:ext uri="{BB962C8B-B14F-4D97-AF65-F5344CB8AC3E}">
        <p14:creationId xmlns:p14="http://schemas.microsoft.com/office/powerpoint/2010/main" val="1633944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 2">
            <a:extLst>
              <a:ext uri="{FF2B5EF4-FFF2-40B4-BE49-F238E27FC236}">
                <a16:creationId xmlns:a16="http://schemas.microsoft.com/office/drawing/2014/main" id="{F62FB653-AF4E-4A4D-B14A-7DA32EA9F180}"/>
              </a:ext>
            </a:extLst>
          </p:cNvPr>
          <p:cNvSpPr/>
          <p:nvPr/>
        </p:nvSpPr>
        <p:spPr>
          <a:xfrm>
            <a:off x="729739" y="1549609"/>
            <a:ext cx="915566" cy="9155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cs typeface="Calibri"/>
              </a:rPr>
              <a:t>1</a:t>
            </a:r>
            <a:endParaRPr lang="sv-SE"/>
          </a:p>
        </p:txBody>
      </p:sp>
      <p:sp>
        <p:nvSpPr>
          <p:cNvPr id="5" name="Ellips 4">
            <a:extLst>
              <a:ext uri="{FF2B5EF4-FFF2-40B4-BE49-F238E27FC236}">
                <a16:creationId xmlns:a16="http://schemas.microsoft.com/office/drawing/2014/main" id="{68083EAF-A13F-4592-A07C-C664D26CFC48}"/>
              </a:ext>
            </a:extLst>
          </p:cNvPr>
          <p:cNvSpPr/>
          <p:nvPr/>
        </p:nvSpPr>
        <p:spPr>
          <a:xfrm>
            <a:off x="2415079" y="1549608"/>
            <a:ext cx="915566" cy="9155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a:cs typeface="Calibri"/>
              </a:rPr>
              <a:t>2</a:t>
            </a:r>
            <a:endParaRPr lang="sv-SE"/>
          </a:p>
        </p:txBody>
      </p:sp>
      <p:sp>
        <p:nvSpPr>
          <p:cNvPr id="6" name="Ellips 5">
            <a:extLst>
              <a:ext uri="{FF2B5EF4-FFF2-40B4-BE49-F238E27FC236}">
                <a16:creationId xmlns:a16="http://schemas.microsoft.com/office/drawing/2014/main" id="{06E4369F-C288-4354-BEEC-5BA80DC5D8A2}"/>
              </a:ext>
            </a:extLst>
          </p:cNvPr>
          <p:cNvSpPr/>
          <p:nvPr/>
        </p:nvSpPr>
        <p:spPr>
          <a:xfrm>
            <a:off x="4088758" y="1549608"/>
            <a:ext cx="915566" cy="9155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a:cs typeface="Calibri"/>
              </a:rPr>
              <a:t>3</a:t>
            </a:r>
            <a:endParaRPr lang="sv-SE"/>
          </a:p>
        </p:txBody>
      </p:sp>
      <p:sp>
        <p:nvSpPr>
          <p:cNvPr id="8" name="Platshållare för text 3">
            <a:extLst>
              <a:ext uri="{FF2B5EF4-FFF2-40B4-BE49-F238E27FC236}">
                <a16:creationId xmlns:a16="http://schemas.microsoft.com/office/drawing/2014/main" id="{BBC71F1A-67FC-4114-8AA2-A1F2E76B3DD0}"/>
              </a:ext>
            </a:extLst>
          </p:cNvPr>
          <p:cNvSpPr txBox="1">
            <a:spLocks/>
          </p:cNvSpPr>
          <p:nvPr/>
        </p:nvSpPr>
        <p:spPr>
          <a:xfrm>
            <a:off x="615046" y="2680152"/>
            <a:ext cx="1144913" cy="758902"/>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Clr>
                <a:srgbClr val="0050A0"/>
              </a:buClr>
              <a:buFontTx/>
              <a:buNone/>
              <a:defRPr sz="1000" b="1" kern="1200">
                <a:solidFill>
                  <a:srgbClr val="0050A0"/>
                </a:solidFill>
                <a:latin typeface="+mj-lt"/>
                <a:ea typeface="+mn-ea"/>
                <a:cs typeface="Arial" panose="020B0604020202020204" pitchFamily="34" charset="0"/>
              </a:defRPr>
            </a:lvl1pPr>
            <a:lvl2pPr marL="525600" indent="-180000" algn="l" defTabSz="914400" rtl="0" eaLnBrk="1" latinLnBrk="0" hangingPunct="1">
              <a:spcBef>
                <a:spcPct val="20000"/>
              </a:spcBef>
              <a:buClr>
                <a:srgbClr val="0050A0"/>
              </a:buClr>
              <a:buFont typeface="Arial" panose="020B0604020202020204" pitchFamily="34" charset="0"/>
              <a:buChar char="•"/>
              <a:defRPr sz="1800" kern="1200">
                <a:solidFill>
                  <a:schemeClr val="tx1"/>
                </a:solidFill>
                <a:latin typeface="+mn-lt"/>
                <a:ea typeface="+mn-ea"/>
                <a:cs typeface="+mn-cs"/>
              </a:defRPr>
            </a:lvl2pPr>
            <a:lvl3pPr marL="963000" indent="-180000" algn="l" defTabSz="914400" rtl="0" eaLnBrk="1" latinLnBrk="0" hangingPunct="1">
              <a:spcBef>
                <a:spcPct val="20000"/>
              </a:spcBef>
              <a:buClr>
                <a:srgbClr val="0050A0"/>
              </a:buClr>
              <a:buFont typeface="Arial" panose="020B0604020202020204" pitchFamily="34" charset="0"/>
              <a:buChar char="•"/>
              <a:defRPr sz="1600" kern="1200">
                <a:solidFill>
                  <a:schemeClr val="tx1"/>
                </a:solidFill>
                <a:latin typeface="+mn-lt"/>
                <a:ea typeface="+mn-ea"/>
                <a:cs typeface="+mn-cs"/>
              </a:defRPr>
            </a:lvl3pPr>
            <a:lvl4pPr marL="1384200" indent="-180000" algn="l" defTabSz="914400" rtl="0" eaLnBrk="1" latinLnBrk="0" hangingPunct="1">
              <a:spcBef>
                <a:spcPct val="20000"/>
              </a:spcBef>
              <a:buClr>
                <a:srgbClr val="0050A0"/>
              </a:buClr>
              <a:buFont typeface="Arial" panose="020B0604020202020204" pitchFamily="34" charset="0"/>
              <a:buChar char="•"/>
              <a:defRPr sz="1400" kern="1200">
                <a:solidFill>
                  <a:schemeClr val="tx1"/>
                </a:solidFill>
                <a:latin typeface="+mn-lt"/>
                <a:ea typeface="+mn-ea"/>
                <a:cs typeface="+mn-cs"/>
              </a:defRPr>
            </a:lvl4pPr>
            <a:lvl5pPr marL="1733400" indent="-180000" algn="l" defTabSz="914400" rtl="0" eaLnBrk="1" latinLnBrk="0" hangingPunct="1">
              <a:spcBef>
                <a:spcPct val="20000"/>
              </a:spcBef>
              <a:buClr>
                <a:srgbClr val="0050A0"/>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sv-SE" b="0">
                <a:ea typeface="Calibri"/>
                <a:cs typeface="Arial"/>
              </a:rPr>
              <a:t>Stärkt internalisering av frågan (förstärkta insikter i vad som är viktigt för patienten)</a:t>
            </a:r>
            <a:endParaRPr lang="sv-SE" b="0">
              <a:ea typeface="Calibri"/>
            </a:endParaRPr>
          </a:p>
        </p:txBody>
      </p:sp>
      <p:sp>
        <p:nvSpPr>
          <p:cNvPr id="9" name="Platshållare för text 3">
            <a:extLst>
              <a:ext uri="{FF2B5EF4-FFF2-40B4-BE49-F238E27FC236}">
                <a16:creationId xmlns:a16="http://schemas.microsoft.com/office/drawing/2014/main" id="{6AFB1183-B7B2-4B5C-A1FF-97A3941E6DBC}"/>
              </a:ext>
            </a:extLst>
          </p:cNvPr>
          <p:cNvSpPr txBox="1">
            <a:spLocks/>
          </p:cNvSpPr>
          <p:nvPr/>
        </p:nvSpPr>
        <p:spPr>
          <a:xfrm>
            <a:off x="7106425" y="2680151"/>
            <a:ext cx="1330015" cy="758902"/>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Clr>
                <a:srgbClr val="0050A0"/>
              </a:buClr>
              <a:buFontTx/>
              <a:buNone/>
              <a:defRPr sz="1000" b="1" kern="1200">
                <a:solidFill>
                  <a:srgbClr val="0050A0"/>
                </a:solidFill>
                <a:latin typeface="+mj-lt"/>
                <a:ea typeface="+mn-ea"/>
                <a:cs typeface="Arial" panose="020B0604020202020204" pitchFamily="34" charset="0"/>
              </a:defRPr>
            </a:lvl1pPr>
            <a:lvl2pPr marL="525600" indent="-180000" algn="l" defTabSz="914400" rtl="0" eaLnBrk="1" latinLnBrk="0" hangingPunct="1">
              <a:spcBef>
                <a:spcPct val="20000"/>
              </a:spcBef>
              <a:buClr>
                <a:srgbClr val="0050A0"/>
              </a:buClr>
              <a:buFont typeface="Arial" panose="020B0604020202020204" pitchFamily="34" charset="0"/>
              <a:buChar char="•"/>
              <a:defRPr sz="1800" kern="1200">
                <a:solidFill>
                  <a:schemeClr val="tx1"/>
                </a:solidFill>
                <a:latin typeface="+mn-lt"/>
                <a:ea typeface="+mn-ea"/>
                <a:cs typeface="+mn-cs"/>
              </a:defRPr>
            </a:lvl2pPr>
            <a:lvl3pPr marL="963000" indent="-180000" algn="l" defTabSz="914400" rtl="0" eaLnBrk="1" latinLnBrk="0" hangingPunct="1">
              <a:spcBef>
                <a:spcPct val="20000"/>
              </a:spcBef>
              <a:buClr>
                <a:srgbClr val="0050A0"/>
              </a:buClr>
              <a:buFont typeface="Arial" panose="020B0604020202020204" pitchFamily="34" charset="0"/>
              <a:buChar char="•"/>
              <a:defRPr sz="1600" kern="1200">
                <a:solidFill>
                  <a:schemeClr val="tx1"/>
                </a:solidFill>
                <a:latin typeface="+mn-lt"/>
                <a:ea typeface="+mn-ea"/>
                <a:cs typeface="+mn-cs"/>
              </a:defRPr>
            </a:lvl3pPr>
            <a:lvl4pPr marL="1384200" indent="-180000" algn="l" defTabSz="914400" rtl="0" eaLnBrk="1" latinLnBrk="0" hangingPunct="1">
              <a:spcBef>
                <a:spcPct val="20000"/>
              </a:spcBef>
              <a:buClr>
                <a:srgbClr val="0050A0"/>
              </a:buClr>
              <a:buFont typeface="Arial" panose="020B0604020202020204" pitchFamily="34" charset="0"/>
              <a:buChar char="•"/>
              <a:defRPr sz="1400" kern="1200">
                <a:solidFill>
                  <a:schemeClr val="tx1"/>
                </a:solidFill>
                <a:latin typeface="+mn-lt"/>
                <a:ea typeface="+mn-ea"/>
                <a:cs typeface="+mn-cs"/>
              </a:defRPr>
            </a:lvl4pPr>
            <a:lvl5pPr marL="1733400" indent="-180000" algn="l" defTabSz="914400" rtl="0" eaLnBrk="1" latinLnBrk="0" hangingPunct="1">
              <a:spcBef>
                <a:spcPct val="20000"/>
              </a:spcBef>
              <a:buClr>
                <a:srgbClr val="0050A0"/>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sv-SE" b="0">
                <a:cs typeface="Arial"/>
              </a:rPr>
              <a:t>Ett ökat personcentrerat arbetssätt</a:t>
            </a:r>
          </a:p>
        </p:txBody>
      </p:sp>
      <p:sp>
        <p:nvSpPr>
          <p:cNvPr id="10" name="Ellips 9">
            <a:extLst>
              <a:ext uri="{FF2B5EF4-FFF2-40B4-BE49-F238E27FC236}">
                <a16:creationId xmlns:a16="http://schemas.microsoft.com/office/drawing/2014/main" id="{6F7FF4E2-A26A-4C19-AF96-52ACB53E5BAA}"/>
              </a:ext>
            </a:extLst>
          </p:cNvPr>
          <p:cNvSpPr/>
          <p:nvPr/>
        </p:nvSpPr>
        <p:spPr>
          <a:xfrm>
            <a:off x="5762436" y="1549606"/>
            <a:ext cx="915566" cy="9155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a:cs typeface="Calibri"/>
              </a:rPr>
              <a:t>4</a:t>
            </a:r>
            <a:endParaRPr lang="sv-SE"/>
          </a:p>
        </p:txBody>
      </p:sp>
      <p:sp>
        <p:nvSpPr>
          <p:cNvPr id="11" name="Ellips 10">
            <a:extLst>
              <a:ext uri="{FF2B5EF4-FFF2-40B4-BE49-F238E27FC236}">
                <a16:creationId xmlns:a16="http://schemas.microsoft.com/office/drawing/2014/main" id="{E4D4911C-A14B-4159-B65C-897EFCB5BD1A}"/>
              </a:ext>
            </a:extLst>
          </p:cNvPr>
          <p:cNvSpPr/>
          <p:nvPr/>
        </p:nvSpPr>
        <p:spPr>
          <a:xfrm>
            <a:off x="7313650" y="1549606"/>
            <a:ext cx="915566" cy="9155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a:cs typeface="Calibri"/>
              </a:rPr>
              <a:t>5</a:t>
            </a:r>
            <a:endParaRPr lang="sv-SE"/>
          </a:p>
        </p:txBody>
      </p:sp>
      <p:sp>
        <p:nvSpPr>
          <p:cNvPr id="12" name="Platshållare för text 3">
            <a:extLst>
              <a:ext uri="{FF2B5EF4-FFF2-40B4-BE49-F238E27FC236}">
                <a16:creationId xmlns:a16="http://schemas.microsoft.com/office/drawing/2014/main" id="{8B6A2E6E-4DC2-4530-B271-4AEA70B68907}"/>
              </a:ext>
            </a:extLst>
          </p:cNvPr>
          <p:cNvSpPr txBox="1">
            <a:spLocks/>
          </p:cNvSpPr>
          <p:nvPr/>
        </p:nvSpPr>
        <p:spPr>
          <a:xfrm>
            <a:off x="2253753" y="2680151"/>
            <a:ext cx="1238218" cy="758902"/>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Clr>
                <a:srgbClr val="0050A0"/>
              </a:buClr>
              <a:buFontTx/>
              <a:buNone/>
              <a:defRPr sz="1000" b="1" kern="1200">
                <a:solidFill>
                  <a:srgbClr val="0050A0"/>
                </a:solidFill>
                <a:latin typeface="+mj-lt"/>
                <a:ea typeface="+mn-ea"/>
                <a:cs typeface="Arial" panose="020B0604020202020204" pitchFamily="34" charset="0"/>
              </a:defRPr>
            </a:lvl1pPr>
            <a:lvl2pPr marL="525600" indent="-180000" algn="l" defTabSz="914400" rtl="0" eaLnBrk="1" latinLnBrk="0" hangingPunct="1">
              <a:spcBef>
                <a:spcPct val="20000"/>
              </a:spcBef>
              <a:buClr>
                <a:srgbClr val="0050A0"/>
              </a:buClr>
              <a:buFont typeface="Arial" panose="020B0604020202020204" pitchFamily="34" charset="0"/>
              <a:buChar char="•"/>
              <a:defRPr sz="1800" kern="1200">
                <a:solidFill>
                  <a:schemeClr val="tx1"/>
                </a:solidFill>
                <a:latin typeface="+mn-lt"/>
                <a:ea typeface="+mn-ea"/>
                <a:cs typeface="+mn-cs"/>
              </a:defRPr>
            </a:lvl2pPr>
            <a:lvl3pPr marL="963000" indent="-180000" algn="l" defTabSz="914400" rtl="0" eaLnBrk="1" latinLnBrk="0" hangingPunct="1">
              <a:spcBef>
                <a:spcPct val="20000"/>
              </a:spcBef>
              <a:buClr>
                <a:srgbClr val="0050A0"/>
              </a:buClr>
              <a:buFont typeface="Arial" panose="020B0604020202020204" pitchFamily="34" charset="0"/>
              <a:buChar char="•"/>
              <a:defRPr sz="1600" kern="1200">
                <a:solidFill>
                  <a:schemeClr val="tx1"/>
                </a:solidFill>
                <a:latin typeface="+mn-lt"/>
                <a:ea typeface="+mn-ea"/>
                <a:cs typeface="+mn-cs"/>
              </a:defRPr>
            </a:lvl3pPr>
            <a:lvl4pPr marL="1384200" indent="-180000" algn="l" defTabSz="914400" rtl="0" eaLnBrk="1" latinLnBrk="0" hangingPunct="1">
              <a:spcBef>
                <a:spcPct val="20000"/>
              </a:spcBef>
              <a:buClr>
                <a:srgbClr val="0050A0"/>
              </a:buClr>
              <a:buFont typeface="Arial" panose="020B0604020202020204" pitchFamily="34" charset="0"/>
              <a:buChar char="•"/>
              <a:defRPr sz="1400" kern="1200">
                <a:solidFill>
                  <a:schemeClr val="tx1"/>
                </a:solidFill>
                <a:latin typeface="+mn-lt"/>
                <a:ea typeface="+mn-ea"/>
                <a:cs typeface="+mn-cs"/>
              </a:defRPr>
            </a:lvl4pPr>
            <a:lvl5pPr marL="1733400" indent="-180000" algn="l" defTabSz="914400" rtl="0" eaLnBrk="1" latinLnBrk="0" hangingPunct="1">
              <a:spcBef>
                <a:spcPct val="20000"/>
              </a:spcBef>
              <a:buClr>
                <a:srgbClr val="0050A0"/>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sv-SE" b="0">
                <a:cs typeface="Arial"/>
              </a:rPr>
              <a:t> Konkreta bilder av vad som kan vara värdeskapande</a:t>
            </a:r>
          </a:p>
          <a:p>
            <a:pPr algn="ctr"/>
            <a:r>
              <a:rPr lang="sv-SE" b="0">
                <a:cs typeface="Arial"/>
              </a:rPr>
              <a:t>för olika individer</a:t>
            </a:r>
            <a:endParaRPr lang="sv-SE" b="0">
              <a:ea typeface="Calibri"/>
              <a:cs typeface="Arial"/>
            </a:endParaRPr>
          </a:p>
        </p:txBody>
      </p:sp>
      <p:sp>
        <p:nvSpPr>
          <p:cNvPr id="13" name="Platshållare för text 3">
            <a:extLst>
              <a:ext uri="{FF2B5EF4-FFF2-40B4-BE49-F238E27FC236}">
                <a16:creationId xmlns:a16="http://schemas.microsoft.com/office/drawing/2014/main" id="{FB130143-5EF0-4895-9A81-5730EA2EC752}"/>
              </a:ext>
            </a:extLst>
          </p:cNvPr>
          <p:cNvSpPr txBox="1">
            <a:spLocks/>
          </p:cNvSpPr>
          <p:nvPr/>
        </p:nvSpPr>
        <p:spPr>
          <a:xfrm>
            <a:off x="3863260" y="2680151"/>
            <a:ext cx="1412612" cy="758902"/>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Clr>
                <a:srgbClr val="0050A0"/>
              </a:buClr>
              <a:buFontTx/>
              <a:buNone/>
              <a:defRPr sz="1000" b="1" kern="1200">
                <a:solidFill>
                  <a:srgbClr val="0050A0"/>
                </a:solidFill>
                <a:latin typeface="+mj-lt"/>
                <a:ea typeface="+mn-ea"/>
                <a:cs typeface="Arial" panose="020B0604020202020204" pitchFamily="34" charset="0"/>
              </a:defRPr>
            </a:lvl1pPr>
            <a:lvl2pPr marL="525600" indent="-180000" algn="l" defTabSz="914400" rtl="0" eaLnBrk="1" latinLnBrk="0" hangingPunct="1">
              <a:spcBef>
                <a:spcPct val="20000"/>
              </a:spcBef>
              <a:buClr>
                <a:srgbClr val="0050A0"/>
              </a:buClr>
              <a:buFont typeface="Arial" panose="020B0604020202020204" pitchFamily="34" charset="0"/>
              <a:buChar char="•"/>
              <a:defRPr sz="1800" kern="1200">
                <a:solidFill>
                  <a:schemeClr val="tx1"/>
                </a:solidFill>
                <a:latin typeface="+mn-lt"/>
                <a:ea typeface="+mn-ea"/>
                <a:cs typeface="+mn-cs"/>
              </a:defRPr>
            </a:lvl2pPr>
            <a:lvl3pPr marL="963000" indent="-180000" algn="l" defTabSz="914400" rtl="0" eaLnBrk="1" latinLnBrk="0" hangingPunct="1">
              <a:spcBef>
                <a:spcPct val="20000"/>
              </a:spcBef>
              <a:buClr>
                <a:srgbClr val="0050A0"/>
              </a:buClr>
              <a:buFont typeface="Arial" panose="020B0604020202020204" pitchFamily="34" charset="0"/>
              <a:buChar char="•"/>
              <a:defRPr sz="1600" kern="1200">
                <a:solidFill>
                  <a:schemeClr val="tx1"/>
                </a:solidFill>
                <a:latin typeface="+mn-lt"/>
                <a:ea typeface="+mn-ea"/>
                <a:cs typeface="+mn-cs"/>
              </a:defRPr>
            </a:lvl3pPr>
            <a:lvl4pPr marL="1384200" indent="-180000" algn="l" defTabSz="914400" rtl="0" eaLnBrk="1" latinLnBrk="0" hangingPunct="1">
              <a:spcBef>
                <a:spcPct val="20000"/>
              </a:spcBef>
              <a:buClr>
                <a:srgbClr val="0050A0"/>
              </a:buClr>
              <a:buFont typeface="Arial" panose="020B0604020202020204" pitchFamily="34" charset="0"/>
              <a:buChar char="•"/>
              <a:defRPr sz="1400" kern="1200">
                <a:solidFill>
                  <a:schemeClr val="tx1"/>
                </a:solidFill>
                <a:latin typeface="+mn-lt"/>
                <a:ea typeface="+mn-ea"/>
                <a:cs typeface="+mn-cs"/>
              </a:defRPr>
            </a:lvl4pPr>
            <a:lvl5pPr marL="1733400" indent="-180000" algn="l" defTabSz="914400" rtl="0" eaLnBrk="1" latinLnBrk="0" hangingPunct="1">
              <a:spcBef>
                <a:spcPct val="20000"/>
              </a:spcBef>
              <a:buClr>
                <a:srgbClr val="0050A0"/>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sv-SE" b="0">
                <a:cs typeface="Arial"/>
              </a:rPr>
              <a:t>Kommunicera, diskutera och följa </a:t>
            </a:r>
            <a:br>
              <a:rPr lang="sv-SE" b="0">
                <a:cs typeface="Arial"/>
              </a:rPr>
            </a:br>
            <a:r>
              <a:rPr lang="sv-SE" b="0">
                <a:cs typeface="Arial"/>
              </a:rPr>
              <a:t>upp vad som är värdeskapande – skapa en gemensam bild i den egna verksamheten</a:t>
            </a:r>
            <a:endParaRPr lang="sv-SE" b="0"/>
          </a:p>
        </p:txBody>
      </p:sp>
      <p:sp>
        <p:nvSpPr>
          <p:cNvPr id="14" name="Platshållare för text 3">
            <a:extLst>
              <a:ext uri="{FF2B5EF4-FFF2-40B4-BE49-F238E27FC236}">
                <a16:creationId xmlns:a16="http://schemas.microsoft.com/office/drawing/2014/main" id="{C5DD6A77-C596-4458-8ABA-F615518AEE45}"/>
              </a:ext>
            </a:extLst>
          </p:cNvPr>
          <p:cNvSpPr txBox="1">
            <a:spLocks/>
          </p:cNvSpPr>
          <p:nvPr/>
        </p:nvSpPr>
        <p:spPr>
          <a:xfrm>
            <a:off x="5484843" y="2680151"/>
            <a:ext cx="1476759" cy="758902"/>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Clr>
                <a:srgbClr val="0050A0"/>
              </a:buClr>
              <a:buFontTx/>
              <a:buNone/>
              <a:defRPr sz="1000" b="1" kern="1200">
                <a:solidFill>
                  <a:srgbClr val="0050A0"/>
                </a:solidFill>
                <a:latin typeface="+mj-lt"/>
                <a:ea typeface="+mn-ea"/>
                <a:cs typeface="Arial" panose="020B0604020202020204" pitchFamily="34" charset="0"/>
              </a:defRPr>
            </a:lvl1pPr>
            <a:lvl2pPr marL="525600" indent="-180000" algn="l" defTabSz="914400" rtl="0" eaLnBrk="1" latinLnBrk="0" hangingPunct="1">
              <a:spcBef>
                <a:spcPct val="20000"/>
              </a:spcBef>
              <a:buClr>
                <a:srgbClr val="0050A0"/>
              </a:buClr>
              <a:buFont typeface="Arial" panose="020B0604020202020204" pitchFamily="34" charset="0"/>
              <a:buChar char="•"/>
              <a:defRPr sz="1800" kern="1200">
                <a:solidFill>
                  <a:schemeClr val="tx1"/>
                </a:solidFill>
                <a:latin typeface="+mn-lt"/>
                <a:ea typeface="+mn-ea"/>
                <a:cs typeface="+mn-cs"/>
              </a:defRPr>
            </a:lvl2pPr>
            <a:lvl3pPr marL="963000" indent="-180000" algn="l" defTabSz="914400" rtl="0" eaLnBrk="1" latinLnBrk="0" hangingPunct="1">
              <a:spcBef>
                <a:spcPct val="20000"/>
              </a:spcBef>
              <a:buClr>
                <a:srgbClr val="0050A0"/>
              </a:buClr>
              <a:buFont typeface="Arial" panose="020B0604020202020204" pitchFamily="34" charset="0"/>
              <a:buChar char="•"/>
              <a:defRPr sz="1600" kern="1200">
                <a:solidFill>
                  <a:schemeClr val="tx1"/>
                </a:solidFill>
                <a:latin typeface="+mn-lt"/>
                <a:ea typeface="+mn-ea"/>
                <a:cs typeface="+mn-cs"/>
              </a:defRPr>
            </a:lvl3pPr>
            <a:lvl4pPr marL="1384200" indent="-180000" algn="l" defTabSz="914400" rtl="0" eaLnBrk="1" latinLnBrk="0" hangingPunct="1">
              <a:spcBef>
                <a:spcPct val="20000"/>
              </a:spcBef>
              <a:buClr>
                <a:srgbClr val="0050A0"/>
              </a:buClr>
              <a:buFont typeface="Arial" panose="020B0604020202020204" pitchFamily="34" charset="0"/>
              <a:buChar char="•"/>
              <a:defRPr sz="1400" kern="1200">
                <a:solidFill>
                  <a:schemeClr val="tx1"/>
                </a:solidFill>
                <a:latin typeface="+mn-lt"/>
                <a:ea typeface="+mn-ea"/>
                <a:cs typeface="+mn-cs"/>
              </a:defRPr>
            </a:lvl4pPr>
            <a:lvl5pPr marL="1733400" indent="-180000" algn="l" defTabSz="914400" rtl="0" eaLnBrk="1" latinLnBrk="0" hangingPunct="1">
              <a:spcBef>
                <a:spcPct val="20000"/>
              </a:spcBef>
              <a:buClr>
                <a:srgbClr val="0050A0"/>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sv-SE" b="0">
                <a:cs typeface="Arial"/>
              </a:rPr>
              <a:t>Identifiera, planera och genomföra aktiviteter utefter vad som behöver förstärkas/förändras</a:t>
            </a:r>
          </a:p>
        </p:txBody>
      </p:sp>
      <p:sp>
        <p:nvSpPr>
          <p:cNvPr id="15" name="Platshållare för text 1">
            <a:extLst>
              <a:ext uri="{FF2B5EF4-FFF2-40B4-BE49-F238E27FC236}">
                <a16:creationId xmlns:a16="http://schemas.microsoft.com/office/drawing/2014/main" id="{D0DA3CAC-5046-4C26-A8EB-5283B146E04D}"/>
              </a:ext>
            </a:extLst>
          </p:cNvPr>
          <p:cNvSpPr>
            <a:spLocks noGrp="1"/>
          </p:cNvSpPr>
          <p:nvPr>
            <p:ph type="body" sz="quarter" idx="10"/>
          </p:nvPr>
        </p:nvSpPr>
        <p:spPr>
          <a:xfrm>
            <a:off x="525078" y="317642"/>
            <a:ext cx="7704139" cy="590551"/>
          </a:xfrm>
        </p:spPr>
        <p:txBody>
          <a:bodyPr vert="horz" lIns="68580" tIns="34290" rIns="68580" bIns="34290" rtlCol="0" anchor="ctr">
            <a:normAutofit/>
          </a:bodyPr>
          <a:lstStyle/>
          <a:p>
            <a:pPr>
              <a:spcBef>
                <a:spcPct val="0"/>
              </a:spcBef>
            </a:pPr>
            <a:r>
              <a:rPr lang="sv-SE">
                <a:solidFill>
                  <a:schemeClr val="accent1"/>
                </a:solidFill>
                <a:ea typeface="+mj-ea"/>
                <a:cs typeface="+mj-cs"/>
              </a:rPr>
              <a:t>Steg mot ett ökat personcentrerat arbetssätt</a:t>
            </a:r>
            <a:endParaRPr lang="sv-SE">
              <a:solidFill>
                <a:schemeClr val="accent1"/>
              </a:solidFill>
              <a:ea typeface="+mj-ea"/>
              <a:cs typeface="Calibri"/>
            </a:endParaRPr>
          </a:p>
        </p:txBody>
      </p:sp>
    </p:spTree>
    <p:extLst>
      <p:ext uri="{BB962C8B-B14F-4D97-AF65-F5344CB8AC3E}">
        <p14:creationId xmlns:p14="http://schemas.microsoft.com/office/powerpoint/2010/main" val="3643298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F0316D-2399-7CA4-CA85-ADDF2A37D31C}"/>
              </a:ext>
            </a:extLst>
          </p:cNvPr>
          <p:cNvSpPr>
            <a:spLocks noGrp="1"/>
          </p:cNvSpPr>
          <p:nvPr>
            <p:ph type="ctrTitle"/>
          </p:nvPr>
        </p:nvSpPr>
        <p:spPr>
          <a:xfrm>
            <a:off x="720660" y="1634535"/>
            <a:ext cx="7704139" cy="756084"/>
          </a:xfrm>
        </p:spPr>
        <p:txBody>
          <a:bodyPr/>
          <a:lstStyle/>
          <a:p>
            <a:pPr algn="ctr"/>
            <a:r>
              <a:rPr lang="sv-SE">
                <a:cs typeface="Arial"/>
              </a:rPr>
              <a:t>En samordnad vård och omsorg</a:t>
            </a:r>
            <a:endParaRPr lang="sv-SE"/>
          </a:p>
        </p:txBody>
      </p:sp>
    </p:spTree>
    <p:extLst>
      <p:ext uri="{BB962C8B-B14F-4D97-AF65-F5344CB8AC3E}">
        <p14:creationId xmlns:p14="http://schemas.microsoft.com/office/powerpoint/2010/main" val="784038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465628E-C4F3-D13B-B4B3-3971C9E740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155" y="1041597"/>
            <a:ext cx="5644753" cy="275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latshållare för innehåll 3">
            <a:extLst>
              <a:ext uri="{FF2B5EF4-FFF2-40B4-BE49-F238E27FC236}">
                <a16:creationId xmlns:a16="http://schemas.microsoft.com/office/drawing/2014/main" id="{5C84A7A0-4051-DF81-0BAE-AFB3E387F164}"/>
              </a:ext>
            </a:extLst>
          </p:cNvPr>
          <p:cNvSpPr txBox="1">
            <a:spLocks noChangeArrowheads="1"/>
          </p:cNvSpPr>
          <p:nvPr/>
        </p:nvSpPr>
        <p:spPr>
          <a:xfrm>
            <a:off x="605513" y="229470"/>
            <a:ext cx="8010525" cy="3559969"/>
          </a:xfrm>
          <a:prstGeom prst="rect">
            <a:avLst/>
          </a:prstGeom>
        </p:spPr>
        <p:txBody>
          <a:bodyPr vert="horz" lIns="91440" tIns="45720" rIns="91440" bIns="45720" rtlCol="0" anchor="t">
            <a:noAutofit/>
          </a:bodyPr>
          <a:lstStyle>
            <a:lvl1pPr marL="180000" indent="-180000" algn="l" defTabSz="914400" rtl="0" eaLnBrk="1" latinLnBrk="0" hangingPunct="1">
              <a:spcBef>
                <a:spcPct val="20000"/>
              </a:spcBef>
              <a:buClr>
                <a:srgbClr val="0050A0"/>
              </a:buClr>
              <a:buFont typeface="Arial" panose="020B0604020202020204" pitchFamily="34" charset="0"/>
              <a:buChar char="•"/>
              <a:defRPr sz="2000" kern="1200">
                <a:solidFill>
                  <a:schemeClr val="tx1"/>
                </a:solidFill>
                <a:latin typeface="+mn-lt"/>
                <a:ea typeface="+mn-ea"/>
                <a:cs typeface="+mn-cs"/>
              </a:defRPr>
            </a:lvl1pPr>
            <a:lvl2pPr marL="525600" indent="-180000" algn="l" defTabSz="914400" rtl="0" eaLnBrk="1" latinLnBrk="0" hangingPunct="1">
              <a:spcBef>
                <a:spcPct val="20000"/>
              </a:spcBef>
              <a:buClr>
                <a:srgbClr val="0050A0"/>
              </a:buClr>
              <a:buFont typeface="Arial" panose="020B0604020202020204" pitchFamily="34" charset="0"/>
              <a:buChar char="•"/>
              <a:defRPr sz="1800" kern="1200">
                <a:solidFill>
                  <a:schemeClr val="tx1"/>
                </a:solidFill>
                <a:latin typeface="+mn-lt"/>
                <a:ea typeface="+mn-ea"/>
                <a:cs typeface="+mn-cs"/>
              </a:defRPr>
            </a:lvl2pPr>
            <a:lvl3pPr marL="963000" indent="-180000" algn="l" defTabSz="914400" rtl="0" eaLnBrk="1" latinLnBrk="0" hangingPunct="1">
              <a:spcBef>
                <a:spcPct val="20000"/>
              </a:spcBef>
              <a:buClr>
                <a:srgbClr val="0050A0"/>
              </a:buClr>
              <a:buFont typeface="Arial" panose="020B0604020202020204" pitchFamily="34" charset="0"/>
              <a:buChar char="•"/>
              <a:defRPr sz="1600" kern="1200">
                <a:solidFill>
                  <a:schemeClr val="tx1"/>
                </a:solidFill>
                <a:latin typeface="+mn-lt"/>
                <a:ea typeface="+mn-ea"/>
                <a:cs typeface="+mn-cs"/>
              </a:defRPr>
            </a:lvl3pPr>
            <a:lvl4pPr marL="1384200" indent="-180000" algn="l" defTabSz="914400" rtl="0" eaLnBrk="1" latinLnBrk="0" hangingPunct="1">
              <a:spcBef>
                <a:spcPct val="20000"/>
              </a:spcBef>
              <a:buClr>
                <a:srgbClr val="0050A0"/>
              </a:buClr>
              <a:buFont typeface="Arial" panose="020B0604020202020204" pitchFamily="34" charset="0"/>
              <a:buChar char="•"/>
              <a:defRPr sz="1400" kern="1200">
                <a:solidFill>
                  <a:schemeClr val="tx1"/>
                </a:solidFill>
                <a:latin typeface="+mn-lt"/>
                <a:ea typeface="+mn-ea"/>
                <a:cs typeface="+mn-cs"/>
              </a:defRPr>
            </a:lvl4pPr>
            <a:lvl5pPr marL="1733400" indent="-180000" algn="l" defTabSz="914400" rtl="0" eaLnBrk="1" latinLnBrk="0" hangingPunct="1">
              <a:spcBef>
                <a:spcPct val="20000"/>
              </a:spcBef>
              <a:buClr>
                <a:srgbClr val="0050A0"/>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sv-SE" altLang="sv-SE" sz="1800">
                <a:solidFill>
                  <a:srgbClr val="0050A0"/>
                </a:solidFill>
              </a:rPr>
              <a:t>Exempel på samordnad vård och omsorg </a:t>
            </a:r>
            <a:br>
              <a:rPr lang="sv-SE" altLang="sv-SE" sz="1800">
                <a:solidFill>
                  <a:srgbClr val="0050A0"/>
                </a:solidFill>
              </a:rPr>
            </a:br>
            <a:r>
              <a:rPr lang="sv-SE" altLang="sv-SE" sz="1800">
                <a:solidFill>
                  <a:srgbClr val="0050A0"/>
                </a:solidFill>
              </a:rPr>
              <a:t>ur ett patient- och brukarperspektiv </a:t>
            </a:r>
          </a:p>
          <a:p>
            <a:pPr marL="0" indent="0">
              <a:buFont typeface="Arial" panose="020B0604020202020204" pitchFamily="34" charset="0"/>
              <a:buNone/>
            </a:pPr>
            <a:endParaRPr lang="sv-SE" altLang="sv-SE" sz="1800"/>
          </a:p>
          <a:p>
            <a:pPr marL="0" indent="0">
              <a:buFont typeface="Arial" panose="020B0604020202020204" pitchFamily="34" charset="0"/>
              <a:buNone/>
            </a:pPr>
            <a:endParaRPr lang="sv-SE" altLang="sv-SE" sz="1800"/>
          </a:p>
          <a:p>
            <a:pPr marL="0" indent="0">
              <a:buFont typeface="Arial" panose="020B0604020202020204" pitchFamily="34" charset="0"/>
              <a:buNone/>
            </a:pPr>
            <a:endParaRPr lang="sv-SE" altLang="sv-SE" sz="1800"/>
          </a:p>
          <a:p>
            <a:pPr marL="0" indent="0">
              <a:buFont typeface="Arial" panose="020B0604020202020204" pitchFamily="34" charset="0"/>
              <a:buNone/>
            </a:pPr>
            <a:endParaRPr lang="sv-SE" altLang="sv-SE" sz="1800"/>
          </a:p>
          <a:p>
            <a:pPr marL="0" indent="0">
              <a:buFont typeface="Arial" panose="020B0604020202020204" pitchFamily="34" charset="0"/>
              <a:buNone/>
            </a:pPr>
            <a:endParaRPr lang="sv-SE" altLang="sv-SE" sz="1800"/>
          </a:p>
          <a:p>
            <a:pPr marL="0" indent="0">
              <a:buFont typeface="Arial" panose="020B0604020202020204" pitchFamily="34" charset="0"/>
              <a:buNone/>
            </a:pPr>
            <a:endParaRPr lang="sv-SE" altLang="sv-SE" sz="1800"/>
          </a:p>
          <a:p>
            <a:pPr marL="0" indent="0">
              <a:buFont typeface="Arial" panose="020B0604020202020204" pitchFamily="34" charset="0"/>
              <a:buNone/>
            </a:pPr>
            <a:endParaRPr lang="sv-SE" altLang="sv-SE" sz="1800"/>
          </a:p>
          <a:p>
            <a:pPr marL="0" indent="0">
              <a:buFont typeface="Arial" panose="020B0604020202020204" pitchFamily="34" charset="0"/>
              <a:buNone/>
            </a:pPr>
            <a:endParaRPr lang="sv-SE" altLang="sv-SE" sz="1800"/>
          </a:p>
          <a:p>
            <a:pPr marL="0" indent="0">
              <a:buFont typeface="Arial" panose="020B0604020202020204" pitchFamily="34" charset="0"/>
              <a:buNone/>
            </a:pPr>
            <a:endParaRPr lang="sv-SE" altLang="sv-SE" sz="1800"/>
          </a:p>
          <a:p>
            <a:pPr marL="0" indent="0">
              <a:buFont typeface="Arial" panose="020B0604020202020204" pitchFamily="34" charset="0"/>
              <a:buNone/>
            </a:pPr>
            <a:r>
              <a:rPr lang="sv-SE" altLang="sv-SE" sz="1200"/>
              <a:t>Vårdanalys Rapport 2018:8 från mottagare till medskapare </a:t>
            </a:r>
            <a:endParaRPr lang="sv-SE" altLang="sv-SE" sz="1200">
              <a:cs typeface="Calibri"/>
            </a:endParaRPr>
          </a:p>
          <a:p>
            <a:pPr marL="0" indent="0">
              <a:buFont typeface="Arial" panose="020B0604020202020204" pitchFamily="34" charset="0"/>
              <a:buNone/>
            </a:pPr>
            <a:endParaRPr lang="sv-SE" altLang="sv-SE" sz="1800"/>
          </a:p>
        </p:txBody>
      </p:sp>
    </p:spTree>
    <p:extLst>
      <p:ext uri="{BB962C8B-B14F-4D97-AF65-F5344CB8AC3E}">
        <p14:creationId xmlns:p14="http://schemas.microsoft.com/office/powerpoint/2010/main" val="176645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164896C4-DE39-B072-4FE0-6CB45F2BDA59}"/>
              </a:ext>
            </a:extLst>
          </p:cNvPr>
          <p:cNvSpPr txBox="1">
            <a:spLocks/>
          </p:cNvSpPr>
          <p:nvPr/>
        </p:nvSpPr>
        <p:spPr>
          <a:xfrm>
            <a:off x="311063" y="52450"/>
            <a:ext cx="7704139" cy="756084"/>
          </a:xfrm>
          <a:prstGeom prst="rect">
            <a:avLst/>
          </a:prstGeom>
        </p:spPr>
        <p:txBody>
          <a:bodyPr lIns="91440" tIns="45720" rIns="91440" bIns="45720" anchor="t"/>
          <a:lstStyle>
            <a:lvl1pPr algn="ctr" defTabSz="914400" rtl="0" eaLnBrk="1" latinLnBrk="0" hangingPunct="1">
              <a:spcBef>
                <a:spcPct val="0"/>
              </a:spcBef>
              <a:buNone/>
              <a:defRPr sz="4400" kern="1200">
                <a:solidFill>
                  <a:srgbClr val="0050A0"/>
                </a:solidFill>
                <a:latin typeface="+mj-lt"/>
                <a:ea typeface="+mj-ea"/>
                <a:cs typeface="Arial" panose="020B0604020202020204" pitchFamily="34" charset="0"/>
              </a:defRPr>
            </a:lvl1pPr>
          </a:lstStyle>
          <a:p>
            <a:pPr algn="l"/>
            <a:r>
              <a:rPr lang="sv-SE" sz="2700" err="1">
                <a:latin typeface="+mn-lt"/>
                <a:ea typeface="+mn-ea"/>
                <a:cs typeface="+mn-cs"/>
              </a:rPr>
              <a:t>Patientkontrakt</a:t>
            </a:r>
            <a:endParaRPr lang="sv-SE" sz="2700" err="1"/>
          </a:p>
        </p:txBody>
      </p:sp>
      <p:sp>
        <p:nvSpPr>
          <p:cNvPr id="8" name="textruta 7">
            <a:extLst>
              <a:ext uri="{FF2B5EF4-FFF2-40B4-BE49-F238E27FC236}">
                <a16:creationId xmlns:a16="http://schemas.microsoft.com/office/drawing/2014/main" id="{734CAB46-2A2C-CFE4-24FC-C6386454C024}"/>
              </a:ext>
            </a:extLst>
          </p:cNvPr>
          <p:cNvSpPr txBox="1"/>
          <p:nvPr/>
        </p:nvSpPr>
        <p:spPr>
          <a:xfrm>
            <a:off x="311728" y="616040"/>
            <a:ext cx="8642841" cy="3416320"/>
          </a:xfrm>
          <a:prstGeom prst="rect">
            <a:avLst/>
          </a:prstGeom>
          <a:noFill/>
        </p:spPr>
        <p:txBody>
          <a:bodyPr wrap="square" lIns="91440" tIns="45720" rIns="91440" bIns="45720" anchor="t">
            <a:spAutoFit/>
          </a:bodyPr>
          <a:lstStyle/>
          <a:p>
            <a:r>
              <a:rPr lang="sv-SE" sz="1200"/>
              <a:t>Målsättningen i överenskommelsen nära vård är att patienten ska få en god, nära och samordnad vård som stärker hälsan. </a:t>
            </a:r>
            <a:endParaRPr lang="sv-SE" sz="1200">
              <a:cs typeface="Calibri"/>
            </a:endParaRPr>
          </a:p>
          <a:p>
            <a:endParaRPr lang="sv-SE" sz="1200">
              <a:cs typeface="Calibri"/>
            </a:endParaRPr>
          </a:p>
          <a:p>
            <a:r>
              <a:rPr lang="sv-SE" sz="1200" i="1"/>
              <a:t>Personcentrerad vård </a:t>
            </a:r>
            <a:r>
              <a:rPr lang="sv-SE" sz="1200"/>
              <a:t>- bygger på ett partnerskap mellan </a:t>
            </a:r>
          </a:p>
          <a:p>
            <a:r>
              <a:rPr lang="sv-SE" sz="1200"/>
              <a:t>patienter/närstående och de som arbetar inom hälso- och sjukvården. </a:t>
            </a:r>
          </a:p>
          <a:p>
            <a:r>
              <a:rPr lang="sv-SE" sz="1200"/>
              <a:t>Utgångspunkten är att vårdpersonalen lyssnar på patientens berättelse.</a:t>
            </a:r>
            <a:endParaRPr lang="sv-SE" sz="1200">
              <a:cs typeface="Calibri"/>
            </a:endParaRPr>
          </a:p>
          <a:p>
            <a:endParaRPr lang="sv-SE" sz="1200">
              <a:cs typeface="Calibri"/>
            </a:endParaRPr>
          </a:p>
          <a:p>
            <a:r>
              <a:rPr lang="sv-SE" sz="1200" i="1"/>
              <a:t>Fast vårdkontakt </a:t>
            </a:r>
            <a:r>
              <a:rPr lang="sv-SE" sz="1200"/>
              <a:t>ska utses i vården för patienten om hen begär det, eller</a:t>
            </a:r>
            <a:endParaRPr lang="sv-SE" sz="1200">
              <a:ea typeface="+mn-lt"/>
              <a:cs typeface="+mn-lt"/>
            </a:endParaRPr>
          </a:p>
          <a:p>
            <a:r>
              <a:rPr lang="sv-SE" sz="1200"/>
              <a:t>om det är nödvändigt för att tillgodose patientens behov av trygghet, </a:t>
            </a:r>
            <a:endParaRPr lang="sv-SE" sz="1200">
              <a:ea typeface="+mn-lt"/>
              <a:cs typeface="+mn-lt"/>
            </a:endParaRPr>
          </a:p>
          <a:p>
            <a:r>
              <a:rPr lang="sv-SE" sz="1200"/>
              <a:t>kontinuitet, samordning och säkerhet.</a:t>
            </a:r>
            <a:endParaRPr lang="sv-SE" sz="1200">
              <a:cs typeface="Calibri"/>
            </a:endParaRPr>
          </a:p>
          <a:p>
            <a:endParaRPr lang="sv-SE" sz="1200" i="1"/>
          </a:p>
          <a:p>
            <a:r>
              <a:rPr lang="sv-SE" sz="1200" i="1"/>
              <a:t>Sammanhållen plan </a:t>
            </a:r>
            <a:r>
              <a:rPr lang="sv-SE" sz="1200"/>
              <a:t>– Överblick och stöd för koordinerade insatser </a:t>
            </a:r>
            <a:endParaRPr lang="sv-SE" sz="1200">
              <a:cs typeface="Calibri"/>
            </a:endParaRPr>
          </a:p>
          <a:p>
            <a:r>
              <a:rPr lang="sv-SE" sz="1200"/>
              <a:t>ger överblick över patientens behov, aktiviteter och önskemål och </a:t>
            </a:r>
          </a:p>
          <a:p>
            <a:r>
              <a:rPr lang="sv-SE" sz="1200"/>
              <a:t>stödjer både patienters/närstående och vårdens behov av samordning</a:t>
            </a:r>
            <a:endParaRPr lang="sv-SE" sz="1200">
              <a:cs typeface="Calibri"/>
            </a:endParaRPr>
          </a:p>
          <a:p>
            <a:endParaRPr lang="sv-SE" sz="1200">
              <a:ea typeface="+mn-lt"/>
              <a:cs typeface="+mn-lt"/>
            </a:endParaRPr>
          </a:p>
          <a:p>
            <a:r>
              <a:rPr lang="sv-SE" sz="1200" i="1" err="1"/>
              <a:t>Patientkontrakt</a:t>
            </a:r>
            <a:r>
              <a:rPr lang="sv-SE" sz="1200" i="1"/>
              <a:t> </a:t>
            </a:r>
            <a:r>
              <a:rPr lang="sv-SE" sz="1200"/>
              <a:t>- en överenskommelse mellan patienten och vården om </a:t>
            </a:r>
          </a:p>
          <a:p>
            <a:r>
              <a:rPr lang="sv-SE" sz="1200"/>
              <a:t>att det ska finnas en sammanhållen planering, en fast vårdkontakt och </a:t>
            </a:r>
          </a:p>
          <a:p>
            <a:r>
              <a:rPr lang="sv-SE" sz="1200"/>
              <a:t>bokad tid för nästa steg. </a:t>
            </a:r>
            <a:endParaRPr lang="sv-SE" sz="1200">
              <a:cs typeface="Calibri"/>
            </a:endParaRPr>
          </a:p>
          <a:p>
            <a:endParaRPr lang="sv-SE" sz="1200">
              <a:solidFill>
                <a:schemeClr val="bg1"/>
              </a:solidFill>
            </a:endParaRPr>
          </a:p>
        </p:txBody>
      </p:sp>
      <p:pic>
        <p:nvPicPr>
          <p:cNvPr id="10" name="Bildobjekt 9" descr="En bild som visar text&#10;&#10;Automatiskt genererad beskrivning">
            <a:extLst>
              <a:ext uri="{FF2B5EF4-FFF2-40B4-BE49-F238E27FC236}">
                <a16:creationId xmlns:a16="http://schemas.microsoft.com/office/drawing/2014/main" id="{B41EBDE4-143B-692F-C516-D6C2AB01D56D}"/>
              </a:ext>
            </a:extLst>
          </p:cNvPr>
          <p:cNvPicPr>
            <a:picLocks noChangeAspect="1"/>
          </p:cNvPicPr>
          <p:nvPr/>
        </p:nvPicPr>
        <p:blipFill>
          <a:blip r:embed="rId3"/>
          <a:stretch>
            <a:fillRect/>
          </a:stretch>
        </p:blipFill>
        <p:spPr>
          <a:xfrm>
            <a:off x="5009194" y="1109399"/>
            <a:ext cx="3992247" cy="2268502"/>
          </a:xfrm>
          <a:prstGeom prst="rect">
            <a:avLst/>
          </a:prstGeom>
        </p:spPr>
      </p:pic>
    </p:spTree>
    <p:extLst>
      <p:ext uri="{BB962C8B-B14F-4D97-AF65-F5344CB8AC3E}">
        <p14:creationId xmlns:p14="http://schemas.microsoft.com/office/powerpoint/2010/main" val="4024936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D4ED82-1CDC-43E0-81FA-5AD6F01368C0}"/>
              </a:ext>
            </a:extLst>
          </p:cNvPr>
          <p:cNvSpPr>
            <a:spLocks noGrp="1"/>
          </p:cNvSpPr>
          <p:nvPr>
            <p:ph type="ctrTitle"/>
          </p:nvPr>
        </p:nvSpPr>
        <p:spPr>
          <a:xfrm>
            <a:off x="687691" y="1815666"/>
            <a:ext cx="7517858" cy="756084"/>
          </a:xfrm>
        </p:spPr>
        <p:txBody>
          <a:bodyPr/>
          <a:lstStyle/>
          <a:p>
            <a:pPr algn="ctr"/>
            <a:r>
              <a:rPr lang="sv-SE">
                <a:cs typeface="Arial"/>
              </a:rPr>
              <a:t>Förslag på arbetssätt för att öka den personcentrerade vården och omsorgen</a:t>
            </a:r>
            <a:endParaRPr lang="sv-SE" sz="2400"/>
          </a:p>
        </p:txBody>
      </p:sp>
    </p:spTree>
    <p:extLst>
      <p:ext uri="{BB962C8B-B14F-4D97-AF65-F5344CB8AC3E}">
        <p14:creationId xmlns:p14="http://schemas.microsoft.com/office/powerpoint/2010/main" val="1249577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F6D84A6-1FB0-BD57-400D-C80ECCA9A4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81" r="5482" b="4536"/>
          <a:stretch/>
        </p:blipFill>
        <p:spPr>
          <a:xfrm>
            <a:off x="0" y="871345"/>
            <a:ext cx="9144000" cy="4179978"/>
          </a:xfrm>
          <a:prstGeom prst="rect">
            <a:avLst/>
          </a:prstGeom>
        </p:spPr>
      </p:pic>
      <p:sp>
        <p:nvSpPr>
          <p:cNvPr id="5" name="Platshållare för text 1">
            <a:extLst>
              <a:ext uri="{FF2B5EF4-FFF2-40B4-BE49-F238E27FC236}">
                <a16:creationId xmlns:a16="http://schemas.microsoft.com/office/drawing/2014/main" id="{F5838D5A-C82E-F882-CF0E-0893468F1251}"/>
              </a:ext>
            </a:extLst>
          </p:cNvPr>
          <p:cNvSpPr txBox="1">
            <a:spLocks/>
          </p:cNvSpPr>
          <p:nvPr/>
        </p:nvSpPr>
        <p:spPr>
          <a:xfrm>
            <a:off x="1555165" y="208939"/>
            <a:ext cx="6033669" cy="395861"/>
          </a:xfrm>
          <a:prstGeom prst="rect">
            <a:avLst/>
          </a:prstGeom>
          <a:ln>
            <a:solidFill>
              <a:schemeClr val="tx2"/>
            </a:solidFill>
          </a:ln>
        </p:spPr>
        <p:txBody>
          <a:bodyPr lIns="91440" tIns="45720" rIns="91440" bIns="45720" anchor="t"/>
          <a:lstStyle>
            <a:lvl1pPr marL="180000" indent="-180000" algn="l" defTabSz="914400" rtl="0" eaLnBrk="1" latinLnBrk="0" hangingPunct="1">
              <a:spcBef>
                <a:spcPct val="20000"/>
              </a:spcBef>
              <a:buClr>
                <a:srgbClr val="0050A0"/>
              </a:buClr>
              <a:buFont typeface="Arial" panose="020B0604020202020204" pitchFamily="34" charset="0"/>
              <a:buChar char="•"/>
              <a:defRPr sz="2000" kern="1200">
                <a:solidFill>
                  <a:schemeClr val="tx1"/>
                </a:solidFill>
                <a:latin typeface="+mn-lt"/>
                <a:ea typeface="+mn-ea"/>
                <a:cs typeface="+mn-cs"/>
              </a:defRPr>
            </a:lvl1pPr>
            <a:lvl2pPr marL="525600" indent="-180000" algn="l" defTabSz="914400" rtl="0" eaLnBrk="1" latinLnBrk="0" hangingPunct="1">
              <a:spcBef>
                <a:spcPct val="20000"/>
              </a:spcBef>
              <a:buClr>
                <a:srgbClr val="0050A0"/>
              </a:buClr>
              <a:buFont typeface="Arial" panose="020B0604020202020204" pitchFamily="34" charset="0"/>
              <a:buChar char="•"/>
              <a:defRPr sz="1800" kern="1200">
                <a:solidFill>
                  <a:schemeClr val="tx1"/>
                </a:solidFill>
                <a:latin typeface="+mn-lt"/>
                <a:ea typeface="+mn-ea"/>
                <a:cs typeface="+mn-cs"/>
              </a:defRPr>
            </a:lvl2pPr>
            <a:lvl3pPr marL="963000" indent="-180000" algn="l" defTabSz="914400" rtl="0" eaLnBrk="1" latinLnBrk="0" hangingPunct="1">
              <a:spcBef>
                <a:spcPct val="20000"/>
              </a:spcBef>
              <a:buClr>
                <a:srgbClr val="0050A0"/>
              </a:buClr>
              <a:buFont typeface="Arial" panose="020B0604020202020204" pitchFamily="34" charset="0"/>
              <a:buChar char="•"/>
              <a:defRPr sz="1600" kern="1200">
                <a:solidFill>
                  <a:schemeClr val="tx1"/>
                </a:solidFill>
                <a:latin typeface="+mn-lt"/>
                <a:ea typeface="+mn-ea"/>
                <a:cs typeface="+mn-cs"/>
              </a:defRPr>
            </a:lvl3pPr>
            <a:lvl4pPr marL="1384200" indent="-180000" algn="l" defTabSz="914400" rtl="0" eaLnBrk="1" latinLnBrk="0" hangingPunct="1">
              <a:spcBef>
                <a:spcPct val="20000"/>
              </a:spcBef>
              <a:buClr>
                <a:srgbClr val="0050A0"/>
              </a:buClr>
              <a:buFont typeface="Arial" panose="020B0604020202020204" pitchFamily="34" charset="0"/>
              <a:buChar char="•"/>
              <a:defRPr sz="1400" kern="1200">
                <a:solidFill>
                  <a:schemeClr val="tx1"/>
                </a:solidFill>
                <a:latin typeface="+mn-lt"/>
                <a:ea typeface="+mn-ea"/>
                <a:cs typeface="+mn-cs"/>
              </a:defRPr>
            </a:lvl4pPr>
            <a:lvl5pPr marL="1733400" indent="-180000" algn="l" defTabSz="914400" rtl="0" eaLnBrk="1" latinLnBrk="0" hangingPunct="1">
              <a:spcBef>
                <a:spcPct val="20000"/>
              </a:spcBef>
              <a:buClr>
                <a:srgbClr val="0050A0"/>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sv-SE"/>
              <a:t>Vad vill vi uppnå? </a:t>
            </a:r>
          </a:p>
        </p:txBody>
      </p:sp>
    </p:spTree>
    <p:extLst>
      <p:ext uri="{BB962C8B-B14F-4D97-AF65-F5344CB8AC3E}">
        <p14:creationId xmlns:p14="http://schemas.microsoft.com/office/powerpoint/2010/main" val="3532711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42416E3E-5EE8-E149-F0E1-B1FA8876C0C0}"/>
              </a:ext>
            </a:extLst>
          </p:cNvPr>
          <p:cNvSpPr>
            <a:spLocks noGrp="1"/>
          </p:cNvSpPr>
          <p:nvPr>
            <p:ph type="body" sz="quarter" idx="10"/>
          </p:nvPr>
        </p:nvSpPr>
        <p:spPr/>
        <p:txBody>
          <a:bodyPr/>
          <a:lstStyle/>
          <a:p>
            <a:r>
              <a:rPr lang="sv-SE">
                <a:cs typeface="Arial"/>
              </a:rPr>
              <a:t>Rekommendation</a:t>
            </a:r>
            <a:endParaRPr lang="sv-SE" err="1"/>
          </a:p>
        </p:txBody>
      </p:sp>
      <p:sp>
        <p:nvSpPr>
          <p:cNvPr id="4" name="Platshållare för text 3">
            <a:extLst>
              <a:ext uri="{FF2B5EF4-FFF2-40B4-BE49-F238E27FC236}">
                <a16:creationId xmlns:a16="http://schemas.microsoft.com/office/drawing/2014/main" id="{9A202090-B4C2-AA89-A96D-996958224072}"/>
              </a:ext>
            </a:extLst>
          </p:cNvPr>
          <p:cNvSpPr>
            <a:spLocks noGrp="1"/>
          </p:cNvSpPr>
          <p:nvPr>
            <p:ph type="body" sz="quarter" idx="13"/>
          </p:nvPr>
        </p:nvSpPr>
        <p:spPr/>
        <p:txBody>
          <a:bodyPr/>
          <a:lstStyle/>
          <a:p>
            <a:endParaRPr lang="sv-SE"/>
          </a:p>
        </p:txBody>
      </p:sp>
      <p:sp>
        <p:nvSpPr>
          <p:cNvPr id="6" name="Platshållare för text 2">
            <a:extLst>
              <a:ext uri="{FF2B5EF4-FFF2-40B4-BE49-F238E27FC236}">
                <a16:creationId xmlns:a16="http://schemas.microsoft.com/office/drawing/2014/main" id="{137F796A-8494-10B8-1655-54B7FEF7585C}"/>
              </a:ext>
            </a:extLst>
          </p:cNvPr>
          <p:cNvSpPr>
            <a:spLocks noGrp="1"/>
          </p:cNvSpPr>
          <p:nvPr>
            <p:ph type="body" sz="quarter" idx="11"/>
          </p:nvPr>
        </p:nvSpPr>
        <p:spPr>
          <a:xfrm>
            <a:off x="758509" y="1986043"/>
            <a:ext cx="2013431" cy="802934"/>
          </a:xfrm>
        </p:spPr>
        <p:txBody>
          <a:bodyPr vert="horz" lIns="91440" tIns="45720" rIns="91440" bIns="45720" rtlCol="0" anchor="t">
            <a:noAutofit/>
          </a:bodyPr>
          <a:lstStyle/>
          <a:p>
            <a:pPr algn="ctr"/>
            <a:r>
              <a:rPr lang="sv-SE" sz="1100">
                <a:cs typeface="Arial"/>
              </a:rPr>
              <a:t>Intervjua/fråga patienter för att få en aktuell bild av hur det är att besöka er verksamhet. Gärna cheferna själva.   </a:t>
            </a:r>
          </a:p>
          <a:p>
            <a:endParaRPr lang="sv-SE" sz="1100"/>
          </a:p>
        </p:txBody>
      </p:sp>
      <p:sp>
        <p:nvSpPr>
          <p:cNvPr id="8" name="Platshållare för text 2">
            <a:extLst>
              <a:ext uri="{FF2B5EF4-FFF2-40B4-BE49-F238E27FC236}">
                <a16:creationId xmlns:a16="http://schemas.microsoft.com/office/drawing/2014/main" id="{0DE4F53A-C243-D08B-9487-D870F2BC4664}"/>
              </a:ext>
            </a:extLst>
          </p:cNvPr>
          <p:cNvSpPr txBox="1">
            <a:spLocks/>
          </p:cNvSpPr>
          <p:nvPr/>
        </p:nvSpPr>
        <p:spPr>
          <a:xfrm>
            <a:off x="3585389" y="1984876"/>
            <a:ext cx="2057985" cy="586909"/>
          </a:xfrm>
          <a:prstGeom prst="rect">
            <a:avLst/>
          </a:prstGeom>
        </p:spPr>
        <p:txBody>
          <a:bodyPr vert="horz" lIns="91440" tIns="45720" rIns="91440" bIns="45720" rtlCol="0" anchor="t">
            <a:noAutofit/>
          </a:bodyPr>
          <a:lstStyle>
            <a:lvl1pPr marL="0" indent="0" algn="l" defTabSz="914400" rtl="0" eaLnBrk="1" latinLnBrk="0" hangingPunct="1">
              <a:spcBef>
                <a:spcPts val="600"/>
              </a:spcBef>
              <a:spcAft>
                <a:spcPts val="600"/>
              </a:spcAft>
              <a:buClr>
                <a:srgbClr val="0050A0"/>
              </a:buClr>
              <a:buFont typeface="Arial" panose="020B0604020202020204" pitchFamily="34" charset="0"/>
              <a:buNone/>
              <a:defRPr sz="2000" kern="1200">
                <a:solidFill>
                  <a:schemeClr val="tx1"/>
                </a:solidFill>
                <a:latin typeface="+mn-lt"/>
                <a:ea typeface="+mn-ea"/>
                <a:cs typeface="Arial" panose="020B0604020202020204" pitchFamily="34" charset="0"/>
              </a:defRPr>
            </a:lvl1pPr>
            <a:lvl2pPr marL="457200" indent="0" algn="l" defTabSz="914400" rtl="0" eaLnBrk="1" latinLnBrk="0" hangingPunct="1">
              <a:spcBef>
                <a:spcPct val="20000"/>
              </a:spcBef>
              <a:buClr>
                <a:srgbClr val="0050A0"/>
              </a:buClr>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spcBef>
                <a:spcPct val="20000"/>
              </a:spcBef>
              <a:buClr>
                <a:srgbClr val="0050A0"/>
              </a:buClr>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spcBef>
                <a:spcPct val="20000"/>
              </a:spcBef>
              <a:buClr>
                <a:srgbClr val="0050A0"/>
              </a:buClr>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spcBef>
                <a:spcPct val="20000"/>
              </a:spcBef>
              <a:buClr>
                <a:srgbClr val="0050A0"/>
              </a:buClr>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sv-SE" sz="1100">
                <a:cs typeface="Arial"/>
              </a:rPr>
              <a:t>Diskutera den egna verksamhetens behov och möjligheter till förbättring med utgångspunkt i patienternas upplevelser.</a:t>
            </a:r>
            <a:endParaRPr lang="sv-SE" sz="1100"/>
          </a:p>
        </p:txBody>
      </p:sp>
      <p:sp>
        <p:nvSpPr>
          <p:cNvPr id="10" name="Platshållare för text 2">
            <a:extLst>
              <a:ext uri="{FF2B5EF4-FFF2-40B4-BE49-F238E27FC236}">
                <a16:creationId xmlns:a16="http://schemas.microsoft.com/office/drawing/2014/main" id="{0EEC96E0-2329-AA74-7662-0422B1CEAEB2}"/>
              </a:ext>
            </a:extLst>
          </p:cNvPr>
          <p:cNvSpPr txBox="1">
            <a:spLocks/>
          </p:cNvSpPr>
          <p:nvPr/>
        </p:nvSpPr>
        <p:spPr>
          <a:xfrm>
            <a:off x="6410507" y="2060830"/>
            <a:ext cx="2559504" cy="1554960"/>
          </a:xfrm>
          <a:prstGeom prst="rect">
            <a:avLst/>
          </a:prstGeom>
        </p:spPr>
        <p:txBody>
          <a:bodyPr vert="horz" lIns="91440" tIns="45720" rIns="91440" bIns="45720" rtlCol="0" anchor="t">
            <a:noAutofit/>
          </a:bodyPr>
          <a:lstStyle>
            <a:lvl1pPr marL="0" indent="0" algn="l" defTabSz="914400" rtl="0" eaLnBrk="1" latinLnBrk="0" hangingPunct="1">
              <a:spcBef>
                <a:spcPts val="600"/>
              </a:spcBef>
              <a:spcAft>
                <a:spcPts val="600"/>
              </a:spcAft>
              <a:buClr>
                <a:srgbClr val="0050A0"/>
              </a:buClr>
              <a:buFont typeface="Arial" panose="020B0604020202020204" pitchFamily="34" charset="0"/>
              <a:buNone/>
              <a:defRPr sz="2000" kern="1200">
                <a:solidFill>
                  <a:schemeClr val="tx1"/>
                </a:solidFill>
                <a:latin typeface="+mn-lt"/>
                <a:ea typeface="+mn-ea"/>
                <a:cs typeface="Arial" panose="020B0604020202020204" pitchFamily="34" charset="0"/>
              </a:defRPr>
            </a:lvl1pPr>
            <a:lvl2pPr marL="457200" indent="0" algn="l" defTabSz="914400" rtl="0" eaLnBrk="1" latinLnBrk="0" hangingPunct="1">
              <a:spcBef>
                <a:spcPct val="20000"/>
              </a:spcBef>
              <a:buClr>
                <a:srgbClr val="0050A0"/>
              </a:buClr>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spcBef>
                <a:spcPct val="20000"/>
              </a:spcBef>
              <a:buClr>
                <a:srgbClr val="0050A0"/>
              </a:buClr>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spcBef>
                <a:spcPct val="20000"/>
              </a:spcBef>
              <a:buClr>
                <a:srgbClr val="0050A0"/>
              </a:buClr>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spcBef>
                <a:spcPct val="20000"/>
              </a:spcBef>
              <a:buClr>
                <a:srgbClr val="0050A0"/>
              </a:buClr>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sv-SE" sz="1100">
                <a:cs typeface="Arial"/>
              </a:rPr>
              <a:t>Initiera och följ upp förändringar </a:t>
            </a:r>
            <a:br>
              <a:rPr lang="sv-SE" sz="1100">
                <a:cs typeface="Arial"/>
              </a:rPr>
            </a:br>
            <a:r>
              <a:rPr lang="sv-SE" sz="1100">
                <a:cs typeface="Arial"/>
              </a:rPr>
              <a:t>som bidrar till mer av: </a:t>
            </a:r>
            <a:endParaRPr lang="sv-SE" sz="800"/>
          </a:p>
          <a:p>
            <a:r>
              <a:rPr lang="sv-SE" sz="800">
                <a:cs typeface="Arial"/>
              </a:rPr>
              <a:t>- Sammanhållna planer som dokumenteras</a:t>
            </a:r>
            <a:br>
              <a:rPr lang="sv-SE" sz="800">
                <a:cs typeface="Arial"/>
              </a:rPr>
            </a:br>
            <a:r>
              <a:rPr lang="sv-SE" sz="800">
                <a:cs typeface="Arial"/>
              </a:rPr>
              <a:t>- Förberedda patienter</a:t>
            </a:r>
            <a:br>
              <a:rPr lang="sv-SE" sz="800">
                <a:cs typeface="Arial"/>
              </a:rPr>
            </a:br>
            <a:r>
              <a:rPr lang="sv-SE" sz="800">
                <a:cs typeface="Arial"/>
              </a:rPr>
              <a:t>- Tydliggjorda och dokumenterade fasta vårdkontakter för de patienter som har behov av samordning</a:t>
            </a:r>
            <a:r>
              <a:rPr lang="sv-SE" sz="600">
                <a:cs typeface="Arial"/>
              </a:rPr>
              <a:t> </a:t>
            </a:r>
            <a:r>
              <a:rPr lang="sv-SE" sz="800">
                <a:cs typeface="Arial"/>
              </a:rPr>
              <a:t> </a:t>
            </a:r>
            <a:endParaRPr lang="sv-SE" sz="800"/>
          </a:p>
          <a:p>
            <a:pPr algn="ctr"/>
            <a:endParaRPr lang="sv-SE" sz="1100"/>
          </a:p>
        </p:txBody>
      </p:sp>
      <p:sp>
        <p:nvSpPr>
          <p:cNvPr id="14" name="Platshållare för text 2">
            <a:extLst>
              <a:ext uri="{FF2B5EF4-FFF2-40B4-BE49-F238E27FC236}">
                <a16:creationId xmlns:a16="http://schemas.microsoft.com/office/drawing/2014/main" id="{D8D06E66-FEF8-2C75-C812-A8C541129F14}"/>
              </a:ext>
            </a:extLst>
          </p:cNvPr>
          <p:cNvSpPr txBox="1">
            <a:spLocks/>
          </p:cNvSpPr>
          <p:nvPr/>
        </p:nvSpPr>
        <p:spPr>
          <a:xfrm>
            <a:off x="761947" y="3367671"/>
            <a:ext cx="1963263" cy="683348"/>
          </a:xfrm>
          <a:prstGeom prst="rect">
            <a:avLst/>
          </a:prstGeom>
        </p:spPr>
        <p:txBody>
          <a:bodyPr vert="horz" lIns="91440" tIns="45720" rIns="91440" bIns="45720" rtlCol="0" anchor="t">
            <a:noAutofit/>
          </a:bodyPr>
          <a:lstStyle>
            <a:lvl1pPr marL="0" indent="0" algn="l" defTabSz="914400" rtl="0" eaLnBrk="1" latinLnBrk="0" hangingPunct="1">
              <a:spcBef>
                <a:spcPts val="600"/>
              </a:spcBef>
              <a:spcAft>
                <a:spcPts val="600"/>
              </a:spcAft>
              <a:buClr>
                <a:srgbClr val="0050A0"/>
              </a:buClr>
              <a:buFont typeface="Arial" panose="020B0604020202020204" pitchFamily="34" charset="0"/>
              <a:buNone/>
              <a:defRPr sz="2000" kern="1200">
                <a:solidFill>
                  <a:schemeClr val="tx1"/>
                </a:solidFill>
                <a:latin typeface="+mn-lt"/>
                <a:ea typeface="+mn-ea"/>
                <a:cs typeface="Arial" panose="020B0604020202020204" pitchFamily="34" charset="0"/>
              </a:defRPr>
            </a:lvl1pPr>
            <a:lvl2pPr marL="457200" indent="0" algn="l" defTabSz="914400" rtl="0" eaLnBrk="1" latinLnBrk="0" hangingPunct="1">
              <a:spcBef>
                <a:spcPct val="20000"/>
              </a:spcBef>
              <a:buClr>
                <a:srgbClr val="0050A0"/>
              </a:buClr>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spcBef>
                <a:spcPct val="20000"/>
              </a:spcBef>
              <a:buClr>
                <a:srgbClr val="0050A0"/>
              </a:buClr>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spcBef>
                <a:spcPct val="20000"/>
              </a:spcBef>
              <a:buClr>
                <a:srgbClr val="0050A0"/>
              </a:buClr>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spcBef>
                <a:spcPct val="20000"/>
              </a:spcBef>
              <a:buClr>
                <a:srgbClr val="0050A0"/>
              </a:buClr>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sv-SE" sz="800">
                <a:cs typeface="Arial"/>
              </a:rPr>
              <a:t>11 frågor till patienten</a:t>
            </a:r>
            <a:br>
              <a:rPr lang="sv-SE" sz="800">
                <a:cs typeface="Arial"/>
              </a:rPr>
            </a:br>
            <a:r>
              <a:rPr lang="sv-SE" sz="600" i="1">
                <a:cs typeface="Arial"/>
              </a:rPr>
              <a:t>Se längre ner i denna </a:t>
            </a:r>
            <a:r>
              <a:rPr lang="sv-SE" sz="600" i="1" err="1">
                <a:cs typeface="Arial"/>
              </a:rPr>
              <a:t>power</a:t>
            </a:r>
            <a:r>
              <a:rPr lang="sv-SE" sz="600" i="1">
                <a:cs typeface="Arial"/>
              </a:rPr>
              <a:t> point.</a:t>
            </a:r>
            <a:endParaRPr lang="sv-SE" sz="800"/>
          </a:p>
        </p:txBody>
      </p:sp>
      <p:sp>
        <p:nvSpPr>
          <p:cNvPr id="22" name="Platshållare för text 3">
            <a:extLst>
              <a:ext uri="{FF2B5EF4-FFF2-40B4-BE49-F238E27FC236}">
                <a16:creationId xmlns:a16="http://schemas.microsoft.com/office/drawing/2014/main" id="{CD2582A4-8F20-028A-EDD9-81B35FFC1DFC}"/>
              </a:ext>
            </a:extLst>
          </p:cNvPr>
          <p:cNvSpPr txBox="1">
            <a:spLocks/>
          </p:cNvSpPr>
          <p:nvPr/>
        </p:nvSpPr>
        <p:spPr>
          <a:xfrm>
            <a:off x="761946" y="3157215"/>
            <a:ext cx="908522" cy="160492"/>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Clr>
                <a:srgbClr val="0050A0"/>
              </a:buClr>
              <a:buFontTx/>
              <a:buNone/>
              <a:defRPr sz="1000" b="1" kern="1200">
                <a:solidFill>
                  <a:srgbClr val="0050A0"/>
                </a:solidFill>
                <a:latin typeface="+mj-lt"/>
                <a:ea typeface="+mn-ea"/>
                <a:cs typeface="Arial" panose="020B0604020202020204" pitchFamily="34" charset="0"/>
              </a:defRPr>
            </a:lvl1pPr>
            <a:lvl2pPr marL="525600" indent="-180000" algn="l" defTabSz="914400" rtl="0" eaLnBrk="1" latinLnBrk="0" hangingPunct="1">
              <a:spcBef>
                <a:spcPct val="20000"/>
              </a:spcBef>
              <a:buClr>
                <a:srgbClr val="0050A0"/>
              </a:buClr>
              <a:buFont typeface="Arial" panose="020B0604020202020204" pitchFamily="34" charset="0"/>
              <a:buChar char="•"/>
              <a:defRPr sz="1800" kern="1200">
                <a:solidFill>
                  <a:schemeClr val="tx1"/>
                </a:solidFill>
                <a:latin typeface="+mn-lt"/>
                <a:ea typeface="+mn-ea"/>
                <a:cs typeface="+mn-cs"/>
              </a:defRPr>
            </a:lvl2pPr>
            <a:lvl3pPr marL="963000" indent="-180000" algn="l" defTabSz="914400" rtl="0" eaLnBrk="1" latinLnBrk="0" hangingPunct="1">
              <a:spcBef>
                <a:spcPct val="20000"/>
              </a:spcBef>
              <a:buClr>
                <a:srgbClr val="0050A0"/>
              </a:buClr>
              <a:buFont typeface="Arial" panose="020B0604020202020204" pitchFamily="34" charset="0"/>
              <a:buChar char="•"/>
              <a:defRPr sz="1600" kern="1200">
                <a:solidFill>
                  <a:schemeClr val="tx1"/>
                </a:solidFill>
                <a:latin typeface="+mn-lt"/>
                <a:ea typeface="+mn-ea"/>
                <a:cs typeface="+mn-cs"/>
              </a:defRPr>
            </a:lvl3pPr>
            <a:lvl4pPr marL="1384200" indent="-180000" algn="l" defTabSz="914400" rtl="0" eaLnBrk="1" latinLnBrk="0" hangingPunct="1">
              <a:spcBef>
                <a:spcPct val="20000"/>
              </a:spcBef>
              <a:buClr>
                <a:srgbClr val="0050A0"/>
              </a:buClr>
              <a:buFont typeface="Arial" panose="020B0604020202020204" pitchFamily="34" charset="0"/>
              <a:buChar char="•"/>
              <a:defRPr sz="1400" kern="1200">
                <a:solidFill>
                  <a:schemeClr val="tx1"/>
                </a:solidFill>
                <a:latin typeface="+mn-lt"/>
                <a:ea typeface="+mn-ea"/>
                <a:cs typeface="+mn-cs"/>
              </a:defRPr>
            </a:lvl4pPr>
            <a:lvl5pPr marL="1733400" indent="-180000" algn="l" defTabSz="914400" rtl="0" eaLnBrk="1" latinLnBrk="0" hangingPunct="1">
              <a:spcBef>
                <a:spcPct val="20000"/>
              </a:spcBef>
              <a:buClr>
                <a:srgbClr val="0050A0"/>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v-SE" b="0">
                <a:cs typeface="Arial"/>
              </a:rPr>
              <a:t>Stödmaterial</a:t>
            </a:r>
            <a:endParaRPr lang="sv-SE"/>
          </a:p>
        </p:txBody>
      </p:sp>
      <p:pic>
        <p:nvPicPr>
          <p:cNvPr id="30" name="Bild 29" descr="Chatt kontur">
            <a:extLst>
              <a:ext uri="{FF2B5EF4-FFF2-40B4-BE49-F238E27FC236}">
                <a16:creationId xmlns:a16="http://schemas.microsoft.com/office/drawing/2014/main" id="{24DE2F83-D7E6-31FF-E776-5DA435BC68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093056" y="1023865"/>
            <a:ext cx="889631" cy="889631"/>
          </a:xfrm>
          <a:prstGeom prst="rect">
            <a:avLst/>
          </a:prstGeom>
        </p:spPr>
      </p:pic>
      <p:pic>
        <p:nvPicPr>
          <p:cNvPr id="34" name="Bild 33" descr="Ambitioner kontur">
            <a:extLst>
              <a:ext uri="{FF2B5EF4-FFF2-40B4-BE49-F238E27FC236}">
                <a16:creationId xmlns:a16="http://schemas.microsoft.com/office/drawing/2014/main" id="{5C521F60-9932-AD9D-9681-F2755F68DC9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030977" y="1326249"/>
            <a:ext cx="621376" cy="621376"/>
          </a:xfrm>
          <a:prstGeom prst="rect">
            <a:avLst/>
          </a:prstGeom>
        </p:spPr>
      </p:pic>
      <p:pic>
        <p:nvPicPr>
          <p:cNvPr id="42" name="Bild 41" descr="Manlig profil kontur">
            <a:extLst>
              <a:ext uri="{FF2B5EF4-FFF2-40B4-BE49-F238E27FC236}">
                <a16:creationId xmlns:a16="http://schemas.microsoft.com/office/drawing/2014/main" id="{E3F62359-8D89-8873-31CD-568CE86BDDB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256394" y="1145714"/>
            <a:ext cx="914400" cy="914400"/>
          </a:xfrm>
          <a:prstGeom prst="rect">
            <a:avLst/>
          </a:prstGeom>
        </p:spPr>
      </p:pic>
      <p:sp>
        <p:nvSpPr>
          <p:cNvPr id="43" name="Platshållare för text 2">
            <a:extLst>
              <a:ext uri="{FF2B5EF4-FFF2-40B4-BE49-F238E27FC236}">
                <a16:creationId xmlns:a16="http://schemas.microsoft.com/office/drawing/2014/main" id="{3CA3F3A7-DA0C-B2FF-E5C4-A4DBCC750E95}"/>
              </a:ext>
            </a:extLst>
          </p:cNvPr>
          <p:cNvSpPr txBox="1">
            <a:spLocks/>
          </p:cNvSpPr>
          <p:nvPr/>
        </p:nvSpPr>
        <p:spPr>
          <a:xfrm>
            <a:off x="3800227" y="3367670"/>
            <a:ext cx="1963263" cy="683348"/>
          </a:xfrm>
          <a:prstGeom prst="rect">
            <a:avLst/>
          </a:prstGeom>
        </p:spPr>
        <p:txBody>
          <a:bodyPr vert="horz" lIns="91440" tIns="45720" rIns="91440" bIns="45720" rtlCol="0" anchor="t">
            <a:noAutofit/>
          </a:bodyPr>
          <a:lstStyle>
            <a:lvl1pPr marL="0" indent="0" algn="l" defTabSz="914400" rtl="0" eaLnBrk="1" latinLnBrk="0" hangingPunct="1">
              <a:spcBef>
                <a:spcPts val="600"/>
              </a:spcBef>
              <a:spcAft>
                <a:spcPts val="600"/>
              </a:spcAft>
              <a:buClr>
                <a:srgbClr val="0050A0"/>
              </a:buClr>
              <a:buFont typeface="Arial" panose="020B0604020202020204" pitchFamily="34" charset="0"/>
              <a:buNone/>
              <a:defRPr sz="2000" kern="1200">
                <a:solidFill>
                  <a:schemeClr val="tx1"/>
                </a:solidFill>
                <a:latin typeface="+mn-lt"/>
                <a:ea typeface="+mn-ea"/>
                <a:cs typeface="Arial" panose="020B0604020202020204" pitchFamily="34" charset="0"/>
              </a:defRPr>
            </a:lvl1pPr>
            <a:lvl2pPr marL="457200" indent="0" algn="l" defTabSz="914400" rtl="0" eaLnBrk="1" latinLnBrk="0" hangingPunct="1">
              <a:spcBef>
                <a:spcPct val="20000"/>
              </a:spcBef>
              <a:buClr>
                <a:srgbClr val="0050A0"/>
              </a:buClr>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spcBef>
                <a:spcPct val="20000"/>
              </a:spcBef>
              <a:buClr>
                <a:srgbClr val="0050A0"/>
              </a:buClr>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spcBef>
                <a:spcPct val="20000"/>
              </a:spcBef>
              <a:buClr>
                <a:srgbClr val="0050A0"/>
              </a:buClr>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spcBef>
                <a:spcPct val="20000"/>
              </a:spcBef>
              <a:buClr>
                <a:srgbClr val="0050A0"/>
              </a:buClr>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sv-SE" sz="800">
                <a:cs typeface="Arial"/>
              </a:rPr>
              <a:t>Svaren från patienterna</a:t>
            </a:r>
          </a:p>
          <a:p>
            <a:pPr>
              <a:spcBef>
                <a:spcPts val="0"/>
              </a:spcBef>
              <a:spcAft>
                <a:spcPts val="0"/>
              </a:spcAft>
            </a:pPr>
            <a:r>
              <a:rPr lang="sv-SE" sz="800">
                <a:cs typeface="Arial"/>
              </a:rPr>
              <a:t>7 frågor till verksamheten</a:t>
            </a:r>
          </a:p>
          <a:p>
            <a:pPr>
              <a:spcBef>
                <a:spcPts val="0"/>
              </a:spcBef>
              <a:spcAft>
                <a:spcPts val="0"/>
              </a:spcAft>
            </a:pPr>
            <a:r>
              <a:rPr lang="sv-SE" sz="600" i="1">
                <a:cs typeface="Arial"/>
              </a:rPr>
              <a:t>Se längre ner i denna </a:t>
            </a:r>
            <a:r>
              <a:rPr lang="sv-SE" sz="600" i="1" err="1">
                <a:cs typeface="Arial"/>
              </a:rPr>
              <a:t>power</a:t>
            </a:r>
            <a:r>
              <a:rPr lang="sv-SE" sz="600" i="1">
                <a:cs typeface="Arial"/>
              </a:rPr>
              <a:t> </a:t>
            </a:r>
            <a:r>
              <a:rPr lang="sv-SE" sz="600" i="1" err="1">
                <a:cs typeface="Arial"/>
              </a:rPr>
              <a:t>point</a:t>
            </a:r>
            <a:r>
              <a:rPr lang="sv-SE" sz="600" i="1">
                <a:cs typeface="Arial"/>
              </a:rPr>
              <a:t>.</a:t>
            </a:r>
            <a:endParaRPr lang="sv-SE" sz="800">
              <a:cs typeface="Arial"/>
            </a:endParaRPr>
          </a:p>
          <a:p>
            <a:pPr>
              <a:spcBef>
                <a:spcPts val="0"/>
              </a:spcBef>
              <a:spcAft>
                <a:spcPts val="0"/>
              </a:spcAft>
            </a:pPr>
            <a:r>
              <a:rPr lang="sv-SE" sz="800">
                <a:cs typeface="Arial"/>
              </a:rPr>
              <a:t>Dialogstöd från SKR  </a:t>
            </a:r>
            <a:br>
              <a:rPr lang="sv-SE" sz="800">
                <a:cs typeface="Arial"/>
              </a:rPr>
            </a:br>
            <a:r>
              <a:rPr lang="sv-SE" sz="600" i="1">
                <a:cs typeface="Arial"/>
              </a:rPr>
              <a:t>se länk i anteckningar</a:t>
            </a:r>
            <a:endParaRPr lang="sv-SE" sz="600" i="1"/>
          </a:p>
        </p:txBody>
      </p:sp>
      <p:sp>
        <p:nvSpPr>
          <p:cNvPr id="44" name="Platshållare för text 3">
            <a:extLst>
              <a:ext uri="{FF2B5EF4-FFF2-40B4-BE49-F238E27FC236}">
                <a16:creationId xmlns:a16="http://schemas.microsoft.com/office/drawing/2014/main" id="{FF0E159F-AF31-5F19-2CB9-5435264A6BBB}"/>
              </a:ext>
            </a:extLst>
          </p:cNvPr>
          <p:cNvSpPr txBox="1">
            <a:spLocks/>
          </p:cNvSpPr>
          <p:nvPr/>
        </p:nvSpPr>
        <p:spPr>
          <a:xfrm>
            <a:off x="3800226" y="3203867"/>
            <a:ext cx="908522" cy="160492"/>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Clr>
                <a:srgbClr val="0050A0"/>
              </a:buClr>
              <a:buFontTx/>
              <a:buNone/>
              <a:defRPr sz="1000" b="1" kern="1200">
                <a:solidFill>
                  <a:srgbClr val="0050A0"/>
                </a:solidFill>
                <a:latin typeface="+mj-lt"/>
                <a:ea typeface="+mn-ea"/>
                <a:cs typeface="Arial" panose="020B0604020202020204" pitchFamily="34" charset="0"/>
              </a:defRPr>
            </a:lvl1pPr>
            <a:lvl2pPr marL="525600" indent="-180000" algn="l" defTabSz="914400" rtl="0" eaLnBrk="1" latinLnBrk="0" hangingPunct="1">
              <a:spcBef>
                <a:spcPct val="20000"/>
              </a:spcBef>
              <a:buClr>
                <a:srgbClr val="0050A0"/>
              </a:buClr>
              <a:buFont typeface="Arial" panose="020B0604020202020204" pitchFamily="34" charset="0"/>
              <a:buChar char="•"/>
              <a:defRPr sz="1800" kern="1200">
                <a:solidFill>
                  <a:schemeClr val="tx1"/>
                </a:solidFill>
                <a:latin typeface="+mn-lt"/>
                <a:ea typeface="+mn-ea"/>
                <a:cs typeface="+mn-cs"/>
              </a:defRPr>
            </a:lvl2pPr>
            <a:lvl3pPr marL="963000" indent="-180000" algn="l" defTabSz="914400" rtl="0" eaLnBrk="1" latinLnBrk="0" hangingPunct="1">
              <a:spcBef>
                <a:spcPct val="20000"/>
              </a:spcBef>
              <a:buClr>
                <a:srgbClr val="0050A0"/>
              </a:buClr>
              <a:buFont typeface="Arial" panose="020B0604020202020204" pitchFamily="34" charset="0"/>
              <a:buChar char="•"/>
              <a:defRPr sz="1600" kern="1200">
                <a:solidFill>
                  <a:schemeClr val="tx1"/>
                </a:solidFill>
                <a:latin typeface="+mn-lt"/>
                <a:ea typeface="+mn-ea"/>
                <a:cs typeface="+mn-cs"/>
              </a:defRPr>
            </a:lvl3pPr>
            <a:lvl4pPr marL="1384200" indent="-180000" algn="l" defTabSz="914400" rtl="0" eaLnBrk="1" latinLnBrk="0" hangingPunct="1">
              <a:spcBef>
                <a:spcPct val="20000"/>
              </a:spcBef>
              <a:buClr>
                <a:srgbClr val="0050A0"/>
              </a:buClr>
              <a:buFont typeface="Arial" panose="020B0604020202020204" pitchFamily="34" charset="0"/>
              <a:buChar char="•"/>
              <a:defRPr sz="1400" kern="1200">
                <a:solidFill>
                  <a:schemeClr val="tx1"/>
                </a:solidFill>
                <a:latin typeface="+mn-lt"/>
                <a:ea typeface="+mn-ea"/>
                <a:cs typeface="+mn-cs"/>
              </a:defRPr>
            </a:lvl4pPr>
            <a:lvl5pPr marL="1733400" indent="-180000" algn="l" defTabSz="914400" rtl="0" eaLnBrk="1" latinLnBrk="0" hangingPunct="1">
              <a:spcBef>
                <a:spcPct val="20000"/>
              </a:spcBef>
              <a:buClr>
                <a:srgbClr val="0050A0"/>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v-SE" b="0">
                <a:cs typeface="Arial"/>
              </a:rPr>
              <a:t>Stödmaterial</a:t>
            </a:r>
            <a:endParaRPr lang="sv-SE"/>
          </a:p>
        </p:txBody>
      </p:sp>
      <p:pic>
        <p:nvPicPr>
          <p:cNvPr id="45" name="Bild 45" descr="Bock kontur">
            <a:extLst>
              <a:ext uri="{FF2B5EF4-FFF2-40B4-BE49-F238E27FC236}">
                <a16:creationId xmlns:a16="http://schemas.microsoft.com/office/drawing/2014/main" id="{567566AF-E3B5-C39F-25EF-C4507A738FD2}"/>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7520474" y="1327280"/>
            <a:ext cx="669472" cy="669472"/>
          </a:xfrm>
          <a:prstGeom prst="rect">
            <a:avLst/>
          </a:prstGeom>
        </p:spPr>
      </p:pic>
      <p:sp>
        <p:nvSpPr>
          <p:cNvPr id="48" name="Platshållare för text 2">
            <a:extLst>
              <a:ext uri="{FF2B5EF4-FFF2-40B4-BE49-F238E27FC236}">
                <a16:creationId xmlns:a16="http://schemas.microsoft.com/office/drawing/2014/main" id="{29953798-0C01-DCBC-F3D4-2B4955D7FC07}"/>
              </a:ext>
            </a:extLst>
          </p:cNvPr>
          <p:cNvSpPr txBox="1">
            <a:spLocks/>
          </p:cNvSpPr>
          <p:nvPr/>
        </p:nvSpPr>
        <p:spPr>
          <a:xfrm>
            <a:off x="6605242" y="3367670"/>
            <a:ext cx="1963263" cy="683348"/>
          </a:xfrm>
          <a:prstGeom prst="rect">
            <a:avLst/>
          </a:prstGeom>
        </p:spPr>
        <p:txBody>
          <a:bodyPr vert="horz" lIns="91440" tIns="45720" rIns="91440" bIns="45720" rtlCol="0" anchor="t">
            <a:noAutofit/>
          </a:bodyPr>
          <a:lstStyle>
            <a:lvl1pPr marL="0" indent="0" algn="l" defTabSz="914400" rtl="0" eaLnBrk="1" latinLnBrk="0" hangingPunct="1">
              <a:spcBef>
                <a:spcPts val="600"/>
              </a:spcBef>
              <a:spcAft>
                <a:spcPts val="600"/>
              </a:spcAft>
              <a:buClr>
                <a:srgbClr val="0050A0"/>
              </a:buClr>
              <a:buFont typeface="Arial" panose="020B0604020202020204" pitchFamily="34" charset="0"/>
              <a:buNone/>
              <a:defRPr sz="2000" kern="1200">
                <a:solidFill>
                  <a:schemeClr val="tx1"/>
                </a:solidFill>
                <a:latin typeface="+mn-lt"/>
                <a:ea typeface="+mn-ea"/>
                <a:cs typeface="Arial" panose="020B0604020202020204" pitchFamily="34" charset="0"/>
              </a:defRPr>
            </a:lvl1pPr>
            <a:lvl2pPr marL="457200" indent="0" algn="l" defTabSz="914400" rtl="0" eaLnBrk="1" latinLnBrk="0" hangingPunct="1">
              <a:spcBef>
                <a:spcPct val="20000"/>
              </a:spcBef>
              <a:buClr>
                <a:srgbClr val="0050A0"/>
              </a:buClr>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spcBef>
                <a:spcPct val="20000"/>
              </a:spcBef>
              <a:buClr>
                <a:srgbClr val="0050A0"/>
              </a:buClr>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spcBef>
                <a:spcPct val="20000"/>
              </a:spcBef>
              <a:buClr>
                <a:srgbClr val="0050A0"/>
              </a:buClr>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spcBef>
                <a:spcPct val="20000"/>
              </a:spcBef>
              <a:buClr>
                <a:srgbClr val="0050A0"/>
              </a:buClr>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sv-SE" sz="800">
                <a:cs typeface="Arial"/>
              </a:rPr>
              <a:t>Material om SVU och SIP</a:t>
            </a:r>
          </a:p>
          <a:p>
            <a:pPr>
              <a:spcBef>
                <a:spcPts val="0"/>
              </a:spcBef>
              <a:spcAft>
                <a:spcPts val="0"/>
              </a:spcAft>
            </a:pPr>
            <a:r>
              <a:rPr lang="sv-SE" sz="800">
                <a:cs typeface="Arial"/>
              </a:rPr>
              <a:t>Material om patientkontrakt </a:t>
            </a:r>
            <a:br>
              <a:rPr lang="sv-SE" sz="800">
                <a:cs typeface="Arial"/>
              </a:rPr>
            </a:br>
            <a:r>
              <a:rPr lang="sv-SE" sz="600" i="1">
                <a:cs typeface="Arial"/>
              </a:rPr>
              <a:t>Se länkar i anteckningar. </a:t>
            </a:r>
            <a:endParaRPr lang="sv-SE" sz="800"/>
          </a:p>
        </p:txBody>
      </p:sp>
      <p:sp>
        <p:nvSpPr>
          <p:cNvPr id="49" name="Platshållare för text 3">
            <a:extLst>
              <a:ext uri="{FF2B5EF4-FFF2-40B4-BE49-F238E27FC236}">
                <a16:creationId xmlns:a16="http://schemas.microsoft.com/office/drawing/2014/main" id="{DFD828C6-9C5C-D029-86F0-2016EDBCAC2E}"/>
              </a:ext>
            </a:extLst>
          </p:cNvPr>
          <p:cNvSpPr txBox="1">
            <a:spLocks/>
          </p:cNvSpPr>
          <p:nvPr/>
        </p:nvSpPr>
        <p:spPr>
          <a:xfrm>
            <a:off x="6605241" y="3203867"/>
            <a:ext cx="908522" cy="160492"/>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Clr>
                <a:srgbClr val="0050A0"/>
              </a:buClr>
              <a:buFontTx/>
              <a:buNone/>
              <a:defRPr sz="1000" b="1" kern="1200">
                <a:solidFill>
                  <a:srgbClr val="0050A0"/>
                </a:solidFill>
                <a:latin typeface="+mj-lt"/>
                <a:ea typeface="+mn-ea"/>
                <a:cs typeface="Arial" panose="020B0604020202020204" pitchFamily="34" charset="0"/>
              </a:defRPr>
            </a:lvl1pPr>
            <a:lvl2pPr marL="525600" indent="-180000" algn="l" defTabSz="914400" rtl="0" eaLnBrk="1" latinLnBrk="0" hangingPunct="1">
              <a:spcBef>
                <a:spcPct val="20000"/>
              </a:spcBef>
              <a:buClr>
                <a:srgbClr val="0050A0"/>
              </a:buClr>
              <a:buFont typeface="Arial" panose="020B0604020202020204" pitchFamily="34" charset="0"/>
              <a:buChar char="•"/>
              <a:defRPr sz="1800" kern="1200">
                <a:solidFill>
                  <a:schemeClr val="tx1"/>
                </a:solidFill>
                <a:latin typeface="+mn-lt"/>
                <a:ea typeface="+mn-ea"/>
                <a:cs typeface="+mn-cs"/>
              </a:defRPr>
            </a:lvl2pPr>
            <a:lvl3pPr marL="963000" indent="-180000" algn="l" defTabSz="914400" rtl="0" eaLnBrk="1" latinLnBrk="0" hangingPunct="1">
              <a:spcBef>
                <a:spcPct val="20000"/>
              </a:spcBef>
              <a:buClr>
                <a:srgbClr val="0050A0"/>
              </a:buClr>
              <a:buFont typeface="Arial" panose="020B0604020202020204" pitchFamily="34" charset="0"/>
              <a:buChar char="•"/>
              <a:defRPr sz="1600" kern="1200">
                <a:solidFill>
                  <a:schemeClr val="tx1"/>
                </a:solidFill>
                <a:latin typeface="+mn-lt"/>
                <a:ea typeface="+mn-ea"/>
                <a:cs typeface="+mn-cs"/>
              </a:defRPr>
            </a:lvl3pPr>
            <a:lvl4pPr marL="1384200" indent="-180000" algn="l" defTabSz="914400" rtl="0" eaLnBrk="1" latinLnBrk="0" hangingPunct="1">
              <a:spcBef>
                <a:spcPct val="20000"/>
              </a:spcBef>
              <a:buClr>
                <a:srgbClr val="0050A0"/>
              </a:buClr>
              <a:buFont typeface="Arial" panose="020B0604020202020204" pitchFamily="34" charset="0"/>
              <a:buChar char="•"/>
              <a:defRPr sz="1400" kern="1200">
                <a:solidFill>
                  <a:schemeClr val="tx1"/>
                </a:solidFill>
                <a:latin typeface="+mn-lt"/>
                <a:ea typeface="+mn-ea"/>
                <a:cs typeface="+mn-cs"/>
              </a:defRPr>
            </a:lvl4pPr>
            <a:lvl5pPr marL="1733400" indent="-180000" algn="l" defTabSz="914400" rtl="0" eaLnBrk="1" latinLnBrk="0" hangingPunct="1">
              <a:spcBef>
                <a:spcPct val="20000"/>
              </a:spcBef>
              <a:buClr>
                <a:srgbClr val="0050A0"/>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v-SE" b="0">
                <a:cs typeface="Arial"/>
              </a:rPr>
              <a:t>Stödmaterial</a:t>
            </a:r>
            <a:endParaRPr lang="sv-SE"/>
          </a:p>
        </p:txBody>
      </p:sp>
    </p:spTree>
    <p:extLst>
      <p:ext uri="{BB962C8B-B14F-4D97-AF65-F5344CB8AC3E}">
        <p14:creationId xmlns:p14="http://schemas.microsoft.com/office/powerpoint/2010/main" val="1392243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1EABED77-E30C-4335-98B7-53197591E0DC}"/>
              </a:ext>
            </a:extLst>
          </p:cNvPr>
          <p:cNvSpPr>
            <a:spLocks noGrp="1"/>
          </p:cNvSpPr>
          <p:nvPr>
            <p:ph type="body" sz="quarter" idx="11"/>
          </p:nvPr>
        </p:nvSpPr>
        <p:spPr>
          <a:xfrm>
            <a:off x="770172" y="1986043"/>
            <a:ext cx="1890967" cy="802934"/>
          </a:xfrm>
        </p:spPr>
        <p:txBody>
          <a:bodyPr/>
          <a:lstStyle/>
          <a:p>
            <a:pPr algn="ctr"/>
            <a:r>
              <a:rPr lang="sv-SE" sz="1100"/>
              <a:t>1. Ta reda på hur det är att vara patient i din verksamhet</a:t>
            </a:r>
          </a:p>
          <a:p>
            <a:endParaRPr lang="sv-SE" sz="1100"/>
          </a:p>
        </p:txBody>
      </p:sp>
      <p:sp>
        <p:nvSpPr>
          <p:cNvPr id="5" name="Platshållare för text 2">
            <a:extLst>
              <a:ext uri="{FF2B5EF4-FFF2-40B4-BE49-F238E27FC236}">
                <a16:creationId xmlns:a16="http://schemas.microsoft.com/office/drawing/2014/main" id="{4532B09A-A7E6-41B5-94B7-6F63B63ACD37}"/>
              </a:ext>
            </a:extLst>
          </p:cNvPr>
          <p:cNvSpPr txBox="1">
            <a:spLocks/>
          </p:cNvSpPr>
          <p:nvPr/>
        </p:nvSpPr>
        <p:spPr>
          <a:xfrm>
            <a:off x="3987772" y="1909065"/>
            <a:ext cx="1224062" cy="586909"/>
          </a:xfrm>
          <a:prstGeom prst="rect">
            <a:avLst/>
          </a:prstGeom>
        </p:spPr>
        <p:txBody>
          <a:bodyPr vert="horz" lIns="91440" tIns="45720" rIns="91440" bIns="45720" rtlCol="0">
            <a:noAutofit/>
          </a:bodyPr>
          <a:lstStyle>
            <a:lvl1pPr marL="0" indent="0" algn="l" defTabSz="914400" rtl="0" eaLnBrk="1" latinLnBrk="0" hangingPunct="1">
              <a:spcBef>
                <a:spcPts val="600"/>
              </a:spcBef>
              <a:spcAft>
                <a:spcPts val="600"/>
              </a:spcAft>
              <a:buClr>
                <a:srgbClr val="0050A0"/>
              </a:buClr>
              <a:buFont typeface="Arial" panose="020B0604020202020204" pitchFamily="34" charset="0"/>
              <a:buNone/>
              <a:defRPr sz="2000" kern="1200">
                <a:solidFill>
                  <a:schemeClr val="tx1"/>
                </a:solidFill>
                <a:latin typeface="+mn-lt"/>
                <a:ea typeface="+mn-ea"/>
                <a:cs typeface="Arial" panose="020B0604020202020204" pitchFamily="34" charset="0"/>
              </a:defRPr>
            </a:lvl1pPr>
            <a:lvl2pPr marL="457200" indent="0" algn="l" defTabSz="914400" rtl="0" eaLnBrk="1" latinLnBrk="0" hangingPunct="1">
              <a:spcBef>
                <a:spcPct val="20000"/>
              </a:spcBef>
              <a:buClr>
                <a:srgbClr val="0050A0"/>
              </a:buClr>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spcBef>
                <a:spcPct val="20000"/>
              </a:spcBef>
              <a:buClr>
                <a:srgbClr val="0050A0"/>
              </a:buClr>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spcBef>
                <a:spcPct val="20000"/>
              </a:spcBef>
              <a:buClr>
                <a:srgbClr val="0050A0"/>
              </a:buClr>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spcBef>
                <a:spcPct val="20000"/>
              </a:spcBef>
              <a:buClr>
                <a:srgbClr val="0050A0"/>
              </a:buClr>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sv-SE" sz="1100"/>
              <a:t>2. Kommunicera och reflektera</a:t>
            </a:r>
          </a:p>
        </p:txBody>
      </p:sp>
      <p:sp>
        <p:nvSpPr>
          <p:cNvPr id="6" name="Platshållare för text 2">
            <a:extLst>
              <a:ext uri="{FF2B5EF4-FFF2-40B4-BE49-F238E27FC236}">
                <a16:creationId xmlns:a16="http://schemas.microsoft.com/office/drawing/2014/main" id="{AFFDFDB2-B2C8-4CB5-81BA-DEF724B5385D}"/>
              </a:ext>
            </a:extLst>
          </p:cNvPr>
          <p:cNvSpPr txBox="1">
            <a:spLocks/>
          </p:cNvSpPr>
          <p:nvPr/>
        </p:nvSpPr>
        <p:spPr>
          <a:xfrm>
            <a:off x="7040323" y="1950029"/>
            <a:ext cx="1224062" cy="586909"/>
          </a:xfrm>
          <a:prstGeom prst="rect">
            <a:avLst/>
          </a:prstGeom>
        </p:spPr>
        <p:txBody>
          <a:bodyPr vert="horz" lIns="91440" tIns="45720" rIns="91440" bIns="45720" rtlCol="0">
            <a:noAutofit/>
          </a:bodyPr>
          <a:lstStyle>
            <a:lvl1pPr marL="0" indent="0" algn="l" defTabSz="914400" rtl="0" eaLnBrk="1" latinLnBrk="0" hangingPunct="1">
              <a:spcBef>
                <a:spcPts val="600"/>
              </a:spcBef>
              <a:spcAft>
                <a:spcPts val="600"/>
              </a:spcAft>
              <a:buClr>
                <a:srgbClr val="0050A0"/>
              </a:buClr>
              <a:buFont typeface="Arial" panose="020B0604020202020204" pitchFamily="34" charset="0"/>
              <a:buNone/>
              <a:defRPr sz="2000" kern="1200">
                <a:solidFill>
                  <a:schemeClr val="tx1"/>
                </a:solidFill>
                <a:latin typeface="+mn-lt"/>
                <a:ea typeface="+mn-ea"/>
                <a:cs typeface="Arial" panose="020B0604020202020204" pitchFamily="34" charset="0"/>
              </a:defRPr>
            </a:lvl1pPr>
            <a:lvl2pPr marL="457200" indent="0" algn="l" defTabSz="914400" rtl="0" eaLnBrk="1" latinLnBrk="0" hangingPunct="1">
              <a:spcBef>
                <a:spcPct val="20000"/>
              </a:spcBef>
              <a:buClr>
                <a:srgbClr val="0050A0"/>
              </a:buClr>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spcBef>
                <a:spcPct val="20000"/>
              </a:spcBef>
              <a:buClr>
                <a:srgbClr val="0050A0"/>
              </a:buClr>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spcBef>
                <a:spcPct val="20000"/>
              </a:spcBef>
              <a:buClr>
                <a:srgbClr val="0050A0"/>
              </a:buClr>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spcBef>
                <a:spcPct val="20000"/>
              </a:spcBef>
              <a:buClr>
                <a:srgbClr val="0050A0"/>
              </a:buClr>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sv-SE" sz="1100"/>
              <a:t>3. Action</a:t>
            </a:r>
          </a:p>
        </p:txBody>
      </p:sp>
      <p:sp>
        <p:nvSpPr>
          <p:cNvPr id="8" name="Platshållare för text 2">
            <a:extLst>
              <a:ext uri="{FF2B5EF4-FFF2-40B4-BE49-F238E27FC236}">
                <a16:creationId xmlns:a16="http://schemas.microsoft.com/office/drawing/2014/main" id="{1734E1EC-C412-4ADD-8E52-CBB6FD0A5A92}"/>
              </a:ext>
            </a:extLst>
          </p:cNvPr>
          <p:cNvSpPr txBox="1">
            <a:spLocks/>
          </p:cNvSpPr>
          <p:nvPr/>
        </p:nvSpPr>
        <p:spPr>
          <a:xfrm>
            <a:off x="808600" y="2570875"/>
            <a:ext cx="1668201" cy="586909"/>
          </a:xfrm>
          <a:prstGeom prst="rect">
            <a:avLst/>
          </a:prstGeom>
        </p:spPr>
        <p:txBody>
          <a:bodyPr vert="horz" lIns="91440" tIns="45720" rIns="91440" bIns="45720" rtlCol="0">
            <a:noAutofit/>
          </a:bodyPr>
          <a:lstStyle>
            <a:lvl1pPr marL="0" indent="0" algn="l" defTabSz="914400" rtl="0" eaLnBrk="1" latinLnBrk="0" hangingPunct="1">
              <a:spcBef>
                <a:spcPts val="600"/>
              </a:spcBef>
              <a:spcAft>
                <a:spcPts val="600"/>
              </a:spcAft>
              <a:buClr>
                <a:srgbClr val="0050A0"/>
              </a:buClr>
              <a:buFont typeface="Arial" panose="020B0604020202020204" pitchFamily="34" charset="0"/>
              <a:buNone/>
              <a:defRPr sz="2000" kern="1200">
                <a:solidFill>
                  <a:schemeClr val="tx1"/>
                </a:solidFill>
                <a:latin typeface="+mn-lt"/>
                <a:ea typeface="+mn-ea"/>
                <a:cs typeface="Arial" panose="020B0604020202020204" pitchFamily="34" charset="0"/>
              </a:defRPr>
            </a:lvl1pPr>
            <a:lvl2pPr marL="457200" indent="0" algn="l" defTabSz="914400" rtl="0" eaLnBrk="1" latinLnBrk="0" hangingPunct="1">
              <a:spcBef>
                <a:spcPct val="20000"/>
              </a:spcBef>
              <a:buClr>
                <a:srgbClr val="0050A0"/>
              </a:buClr>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spcBef>
                <a:spcPct val="20000"/>
              </a:spcBef>
              <a:buClr>
                <a:srgbClr val="0050A0"/>
              </a:buClr>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spcBef>
                <a:spcPct val="20000"/>
              </a:spcBef>
              <a:buClr>
                <a:srgbClr val="0050A0"/>
              </a:buClr>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spcBef>
                <a:spcPct val="20000"/>
              </a:spcBef>
              <a:buClr>
                <a:srgbClr val="0050A0"/>
              </a:buClr>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46" indent="-171446">
              <a:spcBef>
                <a:spcPts val="0"/>
              </a:spcBef>
              <a:spcAft>
                <a:spcPts val="0"/>
              </a:spcAft>
              <a:buFont typeface="Arial" panose="020B0604020202020204" pitchFamily="34" charset="0"/>
              <a:buChar char="•"/>
            </a:pPr>
            <a:r>
              <a:rPr lang="sv-SE" sz="800"/>
              <a:t>Fråga ca 10 patienter 11 frågor</a:t>
            </a:r>
          </a:p>
          <a:p>
            <a:pPr marL="171446" indent="-171446">
              <a:spcBef>
                <a:spcPts val="0"/>
              </a:spcBef>
              <a:spcAft>
                <a:spcPts val="0"/>
              </a:spcAft>
              <a:buFont typeface="Arial" panose="020B0604020202020204" pitchFamily="34" charset="0"/>
              <a:buChar char="•"/>
            </a:pPr>
            <a:r>
              <a:rPr lang="sv-SE" sz="800"/>
              <a:t>Sammanställ svar</a:t>
            </a:r>
          </a:p>
          <a:p>
            <a:pPr marL="171446" indent="-171446">
              <a:spcBef>
                <a:spcPts val="0"/>
              </a:spcBef>
              <a:spcAft>
                <a:spcPts val="0"/>
              </a:spcAft>
              <a:buFont typeface="Arial" panose="020B0604020202020204" pitchFamily="34" charset="0"/>
              <a:buChar char="•"/>
            </a:pPr>
            <a:r>
              <a:rPr lang="sv-SE" sz="800"/>
              <a:t>Hitta din verksamhets lågt hängande frukter och utmaningar</a:t>
            </a:r>
          </a:p>
        </p:txBody>
      </p:sp>
      <p:sp>
        <p:nvSpPr>
          <p:cNvPr id="10" name="Platshållare för text 2">
            <a:extLst>
              <a:ext uri="{FF2B5EF4-FFF2-40B4-BE49-F238E27FC236}">
                <a16:creationId xmlns:a16="http://schemas.microsoft.com/office/drawing/2014/main" id="{8E7EFE57-060E-43B2-817F-8C54CEC39857}"/>
              </a:ext>
            </a:extLst>
          </p:cNvPr>
          <p:cNvSpPr txBox="1">
            <a:spLocks/>
          </p:cNvSpPr>
          <p:nvPr/>
        </p:nvSpPr>
        <p:spPr>
          <a:xfrm>
            <a:off x="808600" y="3554283"/>
            <a:ext cx="1963263" cy="683348"/>
          </a:xfrm>
          <a:prstGeom prst="rect">
            <a:avLst/>
          </a:prstGeom>
        </p:spPr>
        <p:txBody>
          <a:bodyPr vert="horz" lIns="91440" tIns="45720" rIns="91440" bIns="45720" rtlCol="0">
            <a:noAutofit/>
          </a:bodyPr>
          <a:lstStyle>
            <a:lvl1pPr marL="0" indent="0" algn="l" defTabSz="914400" rtl="0" eaLnBrk="1" latinLnBrk="0" hangingPunct="1">
              <a:spcBef>
                <a:spcPts val="600"/>
              </a:spcBef>
              <a:spcAft>
                <a:spcPts val="600"/>
              </a:spcAft>
              <a:buClr>
                <a:srgbClr val="0050A0"/>
              </a:buClr>
              <a:buFont typeface="Arial" panose="020B0604020202020204" pitchFamily="34" charset="0"/>
              <a:buNone/>
              <a:defRPr sz="2000" kern="1200">
                <a:solidFill>
                  <a:schemeClr val="tx1"/>
                </a:solidFill>
                <a:latin typeface="+mn-lt"/>
                <a:ea typeface="+mn-ea"/>
                <a:cs typeface="Arial" panose="020B0604020202020204" pitchFamily="34" charset="0"/>
              </a:defRPr>
            </a:lvl1pPr>
            <a:lvl2pPr marL="457200" indent="0" algn="l" defTabSz="914400" rtl="0" eaLnBrk="1" latinLnBrk="0" hangingPunct="1">
              <a:spcBef>
                <a:spcPct val="20000"/>
              </a:spcBef>
              <a:buClr>
                <a:srgbClr val="0050A0"/>
              </a:buClr>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spcBef>
                <a:spcPct val="20000"/>
              </a:spcBef>
              <a:buClr>
                <a:srgbClr val="0050A0"/>
              </a:buClr>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spcBef>
                <a:spcPct val="20000"/>
              </a:spcBef>
              <a:buClr>
                <a:srgbClr val="0050A0"/>
              </a:buClr>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spcBef>
                <a:spcPct val="20000"/>
              </a:spcBef>
              <a:buClr>
                <a:srgbClr val="0050A0"/>
              </a:buClr>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46" indent="-171446">
              <a:spcBef>
                <a:spcPts val="0"/>
              </a:spcBef>
              <a:spcAft>
                <a:spcPts val="0"/>
              </a:spcAft>
              <a:buFont typeface="Arial" panose="020B0604020202020204" pitchFamily="34" charset="0"/>
              <a:buChar char="•"/>
            </a:pPr>
            <a:r>
              <a:rPr lang="sv-SE" sz="800"/>
              <a:t>Få patientens perspektiv!</a:t>
            </a:r>
          </a:p>
          <a:p>
            <a:pPr marL="171446" indent="-171446">
              <a:spcBef>
                <a:spcPts val="0"/>
              </a:spcBef>
              <a:spcAft>
                <a:spcPts val="0"/>
              </a:spcAft>
              <a:buFont typeface="Arial" panose="020B0604020202020204" pitchFamily="34" charset="0"/>
              <a:buChar char="•"/>
            </a:pPr>
            <a:r>
              <a:rPr lang="sv-SE" sz="800"/>
              <a:t>Personlig känsla för det hela hos den som är formellt ansvarig (internalisering)</a:t>
            </a:r>
          </a:p>
        </p:txBody>
      </p:sp>
      <p:sp>
        <p:nvSpPr>
          <p:cNvPr id="11" name="Platshållare för text 2">
            <a:extLst>
              <a:ext uri="{FF2B5EF4-FFF2-40B4-BE49-F238E27FC236}">
                <a16:creationId xmlns:a16="http://schemas.microsoft.com/office/drawing/2014/main" id="{BEC99804-F37D-4A5C-B87D-C230A515D18A}"/>
              </a:ext>
            </a:extLst>
          </p:cNvPr>
          <p:cNvSpPr txBox="1">
            <a:spLocks/>
          </p:cNvSpPr>
          <p:nvPr/>
        </p:nvSpPr>
        <p:spPr>
          <a:xfrm>
            <a:off x="3679691" y="2570875"/>
            <a:ext cx="1890967" cy="701055"/>
          </a:xfrm>
          <a:prstGeom prst="rect">
            <a:avLst/>
          </a:prstGeom>
        </p:spPr>
        <p:txBody>
          <a:bodyPr vert="horz" lIns="91440" tIns="45720" rIns="91440" bIns="45720" rtlCol="0" anchor="t">
            <a:noAutofit/>
          </a:bodyPr>
          <a:lstStyle>
            <a:lvl1pPr marL="0" indent="0" algn="l" defTabSz="914400" rtl="0" eaLnBrk="1" latinLnBrk="0" hangingPunct="1">
              <a:spcBef>
                <a:spcPts val="600"/>
              </a:spcBef>
              <a:spcAft>
                <a:spcPts val="600"/>
              </a:spcAft>
              <a:buClr>
                <a:srgbClr val="0050A0"/>
              </a:buClr>
              <a:buFont typeface="Arial" panose="020B0604020202020204" pitchFamily="34" charset="0"/>
              <a:buNone/>
              <a:defRPr sz="2000" kern="1200">
                <a:solidFill>
                  <a:schemeClr val="tx1"/>
                </a:solidFill>
                <a:latin typeface="+mn-lt"/>
                <a:ea typeface="+mn-ea"/>
                <a:cs typeface="Arial" panose="020B0604020202020204" pitchFamily="34" charset="0"/>
              </a:defRPr>
            </a:lvl1pPr>
            <a:lvl2pPr marL="457200" indent="0" algn="l" defTabSz="914400" rtl="0" eaLnBrk="1" latinLnBrk="0" hangingPunct="1">
              <a:spcBef>
                <a:spcPct val="20000"/>
              </a:spcBef>
              <a:buClr>
                <a:srgbClr val="0050A0"/>
              </a:buClr>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spcBef>
                <a:spcPct val="20000"/>
              </a:spcBef>
              <a:buClr>
                <a:srgbClr val="0050A0"/>
              </a:buClr>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spcBef>
                <a:spcPct val="20000"/>
              </a:spcBef>
              <a:buClr>
                <a:srgbClr val="0050A0"/>
              </a:buClr>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spcBef>
                <a:spcPct val="20000"/>
              </a:spcBef>
              <a:buClr>
                <a:srgbClr val="0050A0"/>
              </a:buClr>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46" indent="-171446">
              <a:spcBef>
                <a:spcPts val="0"/>
              </a:spcBef>
              <a:spcAft>
                <a:spcPts val="0"/>
              </a:spcAft>
              <a:buFont typeface="Arial" panose="020B0604020202020204" pitchFamily="34" charset="0"/>
              <a:buChar char="•"/>
            </a:pPr>
            <a:r>
              <a:rPr lang="sv-SE" sz="800">
                <a:cs typeface="Arial"/>
              </a:rPr>
              <a:t>Ledningsgrupper, APT, temagrupper</a:t>
            </a:r>
          </a:p>
          <a:p>
            <a:pPr marL="171446" indent="-171446">
              <a:spcBef>
                <a:spcPts val="0"/>
              </a:spcBef>
              <a:spcAft>
                <a:spcPts val="0"/>
              </a:spcAft>
              <a:buFont typeface="Arial" panose="020B0604020202020204" pitchFamily="34" charset="0"/>
              <a:buChar char="•"/>
            </a:pPr>
            <a:r>
              <a:rPr lang="sv-SE" sz="800">
                <a:cs typeface="Arial"/>
              </a:rPr>
              <a:t>Visa din undersökning/reflektion</a:t>
            </a:r>
            <a:endParaRPr lang="sv-SE" sz="800">
              <a:ea typeface="Calibri"/>
              <a:cs typeface="Arial"/>
            </a:endParaRPr>
          </a:p>
          <a:p>
            <a:pPr marL="171446" indent="-171446">
              <a:spcBef>
                <a:spcPts val="0"/>
              </a:spcBef>
              <a:spcAft>
                <a:spcPts val="0"/>
              </a:spcAft>
              <a:buFont typeface="Arial" panose="020B0604020202020204" pitchFamily="34" charset="0"/>
              <a:buChar char="•"/>
            </a:pPr>
            <a:r>
              <a:rPr lang="sv-SE" sz="800"/>
              <a:t>Diskutera och reflektera tillsammans</a:t>
            </a:r>
          </a:p>
          <a:p>
            <a:pPr marL="171446" indent="-171446">
              <a:spcBef>
                <a:spcPts val="0"/>
              </a:spcBef>
              <a:spcAft>
                <a:spcPts val="0"/>
              </a:spcAft>
              <a:buFont typeface="Arial" panose="020B0604020202020204" pitchFamily="34" charset="0"/>
              <a:buChar char="•"/>
            </a:pPr>
            <a:r>
              <a:rPr lang="sv-SE" sz="800">
                <a:cs typeface="Arial"/>
              </a:rPr>
              <a:t>Vikten av avstämning/uppföljning</a:t>
            </a:r>
            <a:endParaRPr lang="sv-SE" sz="800">
              <a:ea typeface="Calibri"/>
              <a:cs typeface="Arial"/>
            </a:endParaRPr>
          </a:p>
        </p:txBody>
      </p:sp>
      <p:sp>
        <p:nvSpPr>
          <p:cNvPr id="12" name="Platshållare för text 2">
            <a:extLst>
              <a:ext uri="{FF2B5EF4-FFF2-40B4-BE49-F238E27FC236}">
                <a16:creationId xmlns:a16="http://schemas.microsoft.com/office/drawing/2014/main" id="{C5794D1B-A62B-4450-8847-21EDE92B1EB6}"/>
              </a:ext>
            </a:extLst>
          </p:cNvPr>
          <p:cNvSpPr txBox="1">
            <a:spLocks/>
          </p:cNvSpPr>
          <p:nvPr/>
        </p:nvSpPr>
        <p:spPr>
          <a:xfrm>
            <a:off x="3677011" y="3554283"/>
            <a:ext cx="1724943" cy="999946"/>
          </a:xfrm>
          <a:prstGeom prst="rect">
            <a:avLst/>
          </a:prstGeom>
        </p:spPr>
        <p:txBody>
          <a:bodyPr vert="horz" lIns="91440" tIns="45720" rIns="91440" bIns="45720" rtlCol="0">
            <a:noAutofit/>
          </a:bodyPr>
          <a:lstStyle>
            <a:lvl1pPr marL="0" indent="0" algn="l" defTabSz="914400" rtl="0" eaLnBrk="1" latinLnBrk="0" hangingPunct="1">
              <a:spcBef>
                <a:spcPts val="600"/>
              </a:spcBef>
              <a:spcAft>
                <a:spcPts val="600"/>
              </a:spcAft>
              <a:buClr>
                <a:srgbClr val="0050A0"/>
              </a:buClr>
              <a:buFont typeface="Arial" panose="020B0604020202020204" pitchFamily="34" charset="0"/>
              <a:buNone/>
              <a:defRPr sz="2000" kern="1200">
                <a:solidFill>
                  <a:schemeClr val="tx1"/>
                </a:solidFill>
                <a:latin typeface="+mn-lt"/>
                <a:ea typeface="+mn-ea"/>
                <a:cs typeface="Arial" panose="020B0604020202020204" pitchFamily="34" charset="0"/>
              </a:defRPr>
            </a:lvl1pPr>
            <a:lvl2pPr marL="457200" indent="0" algn="l" defTabSz="914400" rtl="0" eaLnBrk="1" latinLnBrk="0" hangingPunct="1">
              <a:spcBef>
                <a:spcPct val="20000"/>
              </a:spcBef>
              <a:buClr>
                <a:srgbClr val="0050A0"/>
              </a:buClr>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spcBef>
                <a:spcPct val="20000"/>
              </a:spcBef>
              <a:buClr>
                <a:srgbClr val="0050A0"/>
              </a:buClr>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spcBef>
                <a:spcPct val="20000"/>
              </a:spcBef>
              <a:buClr>
                <a:srgbClr val="0050A0"/>
              </a:buClr>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spcBef>
                <a:spcPct val="20000"/>
              </a:spcBef>
              <a:buClr>
                <a:srgbClr val="0050A0"/>
              </a:buClr>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46" indent="-171446">
              <a:spcBef>
                <a:spcPts val="0"/>
              </a:spcBef>
              <a:spcAft>
                <a:spcPts val="0"/>
              </a:spcAft>
              <a:buFont typeface="Arial" panose="020B0604020202020204" pitchFamily="34" charset="0"/>
              <a:buChar char="•"/>
            </a:pPr>
            <a:r>
              <a:rPr lang="sv-SE" sz="800"/>
              <a:t>Få underlag till lokalt anpassade aktiviteter</a:t>
            </a:r>
          </a:p>
        </p:txBody>
      </p:sp>
      <p:sp>
        <p:nvSpPr>
          <p:cNvPr id="26" name="Platshållare för text 3">
            <a:extLst>
              <a:ext uri="{FF2B5EF4-FFF2-40B4-BE49-F238E27FC236}">
                <a16:creationId xmlns:a16="http://schemas.microsoft.com/office/drawing/2014/main" id="{15103922-5F32-4098-A4BB-5E720499C53B}"/>
              </a:ext>
            </a:extLst>
          </p:cNvPr>
          <p:cNvSpPr txBox="1">
            <a:spLocks/>
          </p:cNvSpPr>
          <p:nvPr/>
        </p:nvSpPr>
        <p:spPr>
          <a:xfrm>
            <a:off x="3679691" y="3343274"/>
            <a:ext cx="791890" cy="160492"/>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Clr>
                <a:srgbClr val="0050A0"/>
              </a:buClr>
              <a:buFontTx/>
              <a:buNone/>
              <a:defRPr sz="1000" b="1" kern="1200">
                <a:solidFill>
                  <a:srgbClr val="0050A0"/>
                </a:solidFill>
                <a:latin typeface="+mj-lt"/>
                <a:ea typeface="+mn-ea"/>
                <a:cs typeface="Arial" panose="020B0604020202020204" pitchFamily="34" charset="0"/>
              </a:defRPr>
            </a:lvl1pPr>
            <a:lvl2pPr marL="525600" indent="-180000" algn="l" defTabSz="914400" rtl="0" eaLnBrk="1" latinLnBrk="0" hangingPunct="1">
              <a:spcBef>
                <a:spcPct val="20000"/>
              </a:spcBef>
              <a:buClr>
                <a:srgbClr val="0050A0"/>
              </a:buClr>
              <a:buFont typeface="Arial" panose="020B0604020202020204" pitchFamily="34" charset="0"/>
              <a:buChar char="•"/>
              <a:defRPr sz="1800" kern="1200">
                <a:solidFill>
                  <a:schemeClr val="tx1"/>
                </a:solidFill>
                <a:latin typeface="+mn-lt"/>
                <a:ea typeface="+mn-ea"/>
                <a:cs typeface="+mn-cs"/>
              </a:defRPr>
            </a:lvl2pPr>
            <a:lvl3pPr marL="963000" indent="-180000" algn="l" defTabSz="914400" rtl="0" eaLnBrk="1" latinLnBrk="0" hangingPunct="1">
              <a:spcBef>
                <a:spcPct val="20000"/>
              </a:spcBef>
              <a:buClr>
                <a:srgbClr val="0050A0"/>
              </a:buClr>
              <a:buFont typeface="Arial" panose="020B0604020202020204" pitchFamily="34" charset="0"/>
              <a:buChar char="•"/>
              <a:defRPr sz="1600" kern="1200">
                <a:solidFill>
                  <a:schemeClr val="tx1"/>
                </a:solidFill>
                <a:latin typeface="+mn-lt"/>
                <a:ea typeface="+mn-ea"/>
                <a:cs typeface="+mn-cs"/>
              </a:defRPr>
            </a:lvl3pPr>
            <a:lvl4pPr marL="1384200" indent="-180000" algn="l" defTabSz="914400" rtl="0" eaLnBrk="1" latinLnBrk="0" hangingPunct="1">
              <a:spcBef>
                <a:spcPct val="20000"/>
              </a:spcBef>
              <a:buClr>
                <a:srgbClr val="0050A0"/>
              </a:buClr>
              <a:buFont typeface="Arial" panose="020B0604020202020204" pitchFamily="34" charset="0"/>
              <a:buChar char="•"/>
              <a:defRPr sz="1400" kern="1200">
                <a:solidFill>
                  <a:schemeClr val="tx1"/>
                </a:solidFill>
                <a:latin typeface="+mn-lt"/>
                <a:ea typeface="+mn-ea"/>
                <a:cs typeface="+mn-cs"/>
              </a:defRPr>
            </a:lvl4pPr>
            <a:lvl5pPr marL="1733400" indent="-180000" algn="l" defTabSz="914400" rtl="0" eaLnBrk="1" latinLnBrk="0" hangingPunct="1">
              <a:spcBef>
                <a:spcPct val="20000"/>
              </a:spcBef>
              <a:buClr>
                <a:srgbClr val="0050A0"/>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v-SE" b="0"/>
              <a:t>För att..</a:t>
            </a:r>
          </a:p>
        </p:txBody>
      </p:sp>
      <p:sp>
        <p:nvSpPr>
          <p:cNvPr id="27" name="Platshållare för text 3">
            <a:extLst>
              <a:ext uri="{FF2B5EF4-FFF2-40B4-BE49-F238E27FC236}">
                <a16:creationId xmlns:a16="http://schemas.microsoft.com/office/drawing/2014/main" id="{CCC4D258-12D3-4277-B3EC-96A7F49C78FD}"/>
              </a:ext>
            </a:extLst>
          </p:cNvPr>
          <p:cNvSpPr txBox="1">
            <a:spLocks/>
          </p:cNvSpPr>
          <p:nvPr/>
        </p:nvSpPr>
        <p:spPr>
          <a:xfrm>
            <a:off x="808599" y="3343827"/>
            <a:ext cx="791890" cy="160492"/>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Clr>
                <a:srgbClr val="0050A0"/>
              </a:buClr>
              <a:buFontTx/>
              <a:buNone/>
              <a:defRPr sz="1000" b="1" kern="1200">
                <a:solidFill>
                  <a:srgbClr val="0050A0"/>
                </a:solidFill>
                <a:latin typeface="+mj-lt"/>
                <a:ea typeface="+mn-ea"/>
                <a:cs typeface="Arial" panose="020B0604020202020204" pitchFamily="34" charset="0"/>
              </a:defRPr>
            </a:lvl1pPr>
            <a:lvl2pPr marL="525600" indent="-180000" algn="l" defTabSz="914400" rtl="0" eaLnBrk="1" latinLnBrk="0" hangingPunct="1">
              <a:spcBef>
                <a:spcPct val="20000"/>
              </a:spcBef>
              <a:buClr>
                <a:srgbClr val="0050A0"/>
              </a:buClr>
              <a:buFont typeface="Arial" panose="020B0604020202020204" pitchFamily="34" charset="0"/>
              <a:buChar char="•"/>
              <a:defRPr sz="1800" kern="1200">
                <a:solidFill>
                  <a:schemeClr val="tx1"/>
                </a:solidFill>
                <a:latin typeface="+mn-lt"/>
                <a:ea typeface="+mn-ea"/>
                <a:cs typeface="+mn-cs"/>
              </a:defRPr>
            </a:lvl2pPr>
            <a:lvl3pPr marL="963000" indent="-180000" algn="l" defTabSz="914400" rtl="0" eaLnBrk="1" latinLnBrk="0" hangingPunct="1">
              <a:spcBef>
                <a:spcPct val="20000"/>
              </a:spcBef>
              <a:buClr>
                <a:srgbClr val="0050A0"/>
              </a:buClr>
              <a:buFont typeface="Arial" panose="020B0604020202020204" pitchFamily="34" charset="0"/>
              <a:buChar char="•"/>
              <a:defRPr sz="1600" kern="1200">
                <a:solidFill>
                  <a:schemeClr val="tx1"/>
                </a:solidFill>
                <a:latin typeface="+mn-lt"/>
                <a:ea typeface="+mn-ea"/>
                <a:cs typeface="+mn-cs"/>
              </a:defRPr>
            </a:lvl3pPr>
            <a:lvl4pPr marL="1384200" indent="-180000" algn="l" defTabSz="914400" rtl="0" eaLnBrk="1" latinLnBrk="0" hangingPunct="1">
              <a:spcBef>
                <a:spcPct val="20000"/>
              </a:spcBef>
              <a:buClr>
                <a:srgbClr val="0050A0"/>
              </a:buClr>
              <a:buFont typeface="Arial" panose="020B0604020202020204" pitchFamily="34" charset="0"/>
              <a:buChar char="•"/>
              <a:defRPr sz="1400" kern="1200">
                <a:solidFill>
                  <a:schemeClr val="tx1"/>
                </a:solidFill>
                <a:latin typeface="+mn-lt"/>
                <a:ea typeface="+mn-ea"/>
                <a:cs typeface="+mn-cs"/>
              </a:defRPr>
            </a:lvl4pPr>
            <a:lvl5pPr marL="1733400" indent="-180000" algn="l" defTabSz="914400" rtl="0" eaLnBrk="1" latinLnBrk="0" hangingPunct="1">
              <a:spcBef>
                <a:spcPct val="20000"/>
              </a:spcBef>
              <a:buClr>
                <a:srgbClr val="0050A0"/>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v-SE" b="0"/>
              <a:t>För att..</a:t>
            </a:r>
          </a:p>
        </p:txBody>
      </p:sp>
      <p:pic>
        <p:nvPicPr>
          <p:cNvPr id="13" name="Bild 12" descr="Man med barnvagn kontur">
            <a:extLst>
              <a:ext uri="{FF2B5EF4-FFF2-40B4-BE49-F238E27FC236}">
                <a16:creationId xmlns:a16="http://schemas.microsoft.com/office/drawing/2014/main" id="{23996370-3FCF-43F3-9C87-346E2611883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686684" y="1341789"/>
            <a:ext cx="621376" cy="621376"/>
          </a:xfrm>
          <a:prstGeom prst="rect">
            <a:avLst/>
          </a:prstGeom>
        </p:spPr>
      </p:pic>
      <p:pic>
        <p:nvPicPr>
          <p:cNvPr id="24" name="Bild 23" descr="Inlagd patient kontur">
            <a:extLst>
              <a:ext uri="{FF2B5EF4-FFF2-40B4-BE49-F238E27FC236}">
                <a16:creationId xmlns:a16="http://schemas.microsoft.com/office/drawing/2014/main" id="{773C6EFF-2523-4EDF-80AC-08F1694579C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09943" y="1391091"/>
            <a:ext cx="621376" cy="621376"/>
          </a:xfrm>
          <a:prstGeom prst="rect">
            <a:avLst/>
          </a:prstGeom>
        </p:spPr>
      </p:pic>
      <p:pic>
        <p:nvPicPr>
          <p:cNvPr id="30" name="Bild 29" descr="Onlinemöte kontur">
            <a:extLst>
              <a:ext uri="{FF2B5EF4-FFF2-40B4-BE49-F238E27FC236}">
                <a16:creationId xmlns:a16="http://schemas.microsoft.com/office/drawing/2014/main" id="{2798629C-0B00-4315-8424-3C8B2C8E2A9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4539483" y="1294524"/>
            <a:ext cx="621376" cy="621376"/>
          </a:xfrm>
          <a:prstGeom prst="rect">
            <a:avLst/>
          </a:prstGeom>
        </p:spPr>
      </p:pic>
      <p:pic>
        <p:nvPicPr>
          <p:cNvPr id="32" name="Bild 31" descr="Chatt kontur">
            <a:extLst>
              <a:ext uri="{FF2B5EF4-FFF2-40B4-BE49-F238E27FC236}">
                <a16:creationId xmlns:a16="http://schemas.microsoft.com/office/drawing/2014/main" id="{A841809F-A0BC-40D9-BA2C-1DB02B7453D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3918107" y="1292120"/>
            <a:ext cx="621376" cy="621376"/>
          </a:xfrm>
          <a:prstGeom prst="rect">
            <a:avLst/>
          </a:prstGeom>
        </p:spPr>
      </p:pic>
      <p:pic>
        <p:nvPicPr>
          <p:cNvPr id="34" name="Bild 33" descr="Läkare kontur">
            <a:extLst>
              <a:ext uri="{FF2B5EF4-FFF2-40B4-BE49-F238E27FC236}">
                <a16:creationId xmlns:a16="http://schemas.microsoft.com/office/drawing/2014/main" id="{FF8D9E02-5E4C-4711-81A8-D6BD7AE5F75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7448076" y="1328652"/>
            <a:ext cx="621376" cy="621376"/>
          </a:xfrm>
          <a:prstGeom prst="rect">
            <a:avLst/>
          </a:prstGeom>
        </p:spPr>
      </p:pic>
      <p:pic>
        <p:nvPicPr>
          <p:cNvPr id="36" name="Bild 35" descr="Ambitioner kontur">
            <a:extLst>
              <a:ext uri="{FF2B5EF4-FFF2-40B4-BE49-F238E27FC236}">
                <a16:creationId xmlns:a16="http://schemas.microsoft.com/office/drawing/2014/main" id="{CFE8F7C8-66C9-4F68-BFB9-C61BB0DA873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7030977" y="1326249"/>
            <a:ext cx="621376" cy="621376"/>
          </a:xfrm>
          <a:prstGeom prst="rect">
            <a:avLst/>
          </a:prstGeom>
        </p:spPr>
      </p:pic>
      <p:sp>
        <p:nvSpPr>
          <p:cNvPr id="37" name="Platshållare för text 2">
            <a:extLst>
              <a:ext uri="{FF2B5EF4-FFF2-40B4-BE49-F238E27FC236}">
                <a16:creationId xmlns:a16="http://schemas.microsoft.com/office/drawing/2014/main" id="{D556A6C0-B827-475D-AEA6-BE37D835EE58}"/>
              </a:ext>
            </a:extLst>
          </p:cNvPr>
          <p:cNvSpPr txBox="1">
            <a:spLocks/>
          </p:cNvSpPr>
          <p:nvPr/>
        </p:nvSpPr>
        <p:spPr>
          <a:xfrm>
            <a:off x="6896445" y="2536625"/>
            <a:ext cx="1755372" cy="342255"/>
          </a:xfrm>
          <a:prstGeom prst="rect">
            <a:avLst/>
          </a:prstGeom>
        </p:spPr>
        <p:txBody>
          <a:bodyPr vert="horz" lIns="91440" tIns="45720" rIns="91440" bIns="45720" rtlCol="0" anchor="t">
            <a:noAutofit/>
          </a:bodyPr>
          <a:lstStyle>
            <a:lvl1pPr marL="0" indent="0" algn="l" defTabSz="914400" rtl="0" eaLnBrk="1" latinLnBrk="0" hangingPunct="1">
              <a:spcBef>
                <a:spcPts val="600"/>
              </a:spcBef>
              <a:spcAft>
                <a:spcPts val="600"/>
              </a:spcAft>
              <a:buClr>
                <a:srgbClr val="0050A0"/>
              </a:buClr>
              <a:buFont typeface="Arial" panose="020B0604020202020204" pitchFamily="34" charset="0"/>
              <a:buNone/>
              <a:defRPr sz="2000" kern="1200">
                <a:solidFill>
                  <a:schemeClr val="tx1"/>
                </a:solidFill>
                <a:latin typeface="+mn-lt"/>
                <a:ea typeface="+mn-ea"/>
                <a:cs typeface="Arial" panose="020B0604020202020204" pitchFamily="34" charset="0"/>
              </a:defRPr>
            </a:lvl1pPr>
            <a:lvl2pPr marL="457200" indent="0" algn="l" defTabSz="914400" rtl="0" eaLnBrk="1" latinLnBrk="0" hangingPunct="1">
              <a:spcBef>
                <a:spcPct val="20000"/>
              </a:spcBef>
              <a:buClr>
                <a:srgbClr val="0050A0"/>
              </a:buClr>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spcBef>
                <a:spcPct val="20000"/>
              </a:spcBef>
              <a:buClr>
                <a:srgbClr val="0050A0"/>
              </a:buClr>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spcBef>
                <a:spcPct val="20000"/>
              </a:spcBef>
              <a:buClr>
                <a:srgbClr val="0050A0"/>
              </a:buClr>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spcBef>
                <a:spcPct val="20000"/>
              </a:spcBef>
              <a:buClr>
                <a:srgbClr val="0050A0"/>
              </a:buClr>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0815" indent="-170815">
              <a:spcBef>
                <a:spcPts val="0"/>
              </a:spcBef>
              <a:spcAft>
                <a:spcPts val="0"/>
              </a:spcAft>
              <a:buFont typeface="Arial" panose="020B0604020202020204" pitchFamily="34" charset="0"/>
              <a:buChar char="•"/>
            </a:pPr>
            <a:r>
              <a:rPr lang="sv-SE" sz="800">
                <a:cs typeface="Arial"/>
              </a:rPr>
              <a:t>Förstärka det som redan finns</a:t>
            </a:r>
            <a:endParaRPr lang="sv-SE">
              <a:cs typeface="Arial"/>
            </a:endParaRPr>
          </a:p>
          <a:p>
            <a:pPr marL="170815" indent="-170815">
              <a:spcBef>
                <a:spcPts val="0"/>
              </a:spcBef>
              <a:spcAft>
                <a:spcPts val="0"/>
              </a:spcAft>
              <a:buFont typeface="Arial" panose="020B0604020202020204" pitchFamily="34" charset="0"/>
              <a:buChar char="•"/>
            </a:pPr>
            <a:r>
              <a:rPr lang="sv-SE" sz="800">
                <a:cs typeface="Arial"/>
              </a:rPr>
              <a:t>Lokalt anpassade aktiviteter</a:t>
            </a:r>
          </a:p>
          <a:p>
            <a:pPr marL="170815" indent="-170815">
              <a:spcBef>
                <a:spcPts val="0"/>
              </a:spcBef>
              <a:spcAft>
                <a:spcPts val="0"/>
              </a:spcAft>
              <a:buFont typeface="Arial" panose="020B0604020202020204" pitchFamily="34" charset="0"/>
              <a:buChar char="•"/>
            </a:pPr>
            <a:r>
              <a:rPr lang="sv-SE" sz="800">
                <a:cs typeface="Arial"/>
              </a:rPr>
              <a:t>Utvärdering och uppföljning </a:t>
            </a:r>
            <a:endParaRPr lang="sv-SE" sz="800"/>
          </a:p>
        </p:txBody>
      </p:sp>
      <p:sp>
        <p:nvSpPr>
          <p:cNvPr id="39" name="Platshållare för text 38">
            <a:extLst>
              <a:ext uri="{FF2B5EF4-FFF2-40B4-BE49-F238E27FC236}">
                <a16:creationId xmlns:a16="http://schemas.microsoft.com/office/drawing/2014/main" id="{77672320-FB8A-4B46-AE32-667772795D2E}"/>
              </a:ext>
            </a:extLst>
          </p:cNvPr>
          <p:cNvSpPr>
            <a:spLocks noGrp="1"/>
          </p:cNvSpPr>
          <p:nvPr>
            <p:ph type="body" sz="quarter" idx="10"/>
          </p:nvPr>
        </p:nvSpPr>
        <p:spPr>
          <a:xfrm>
            <a:off x="719931" y="402972"/>
            <a:ext cx="7704139" cy="590551"/>
          </a:xfrm>
        </p:spPr>
        <p:txBody>
          <a:bodyPr vert="horz" lIns="68580" tIns="34290" rIns="68580" bIns="34290" rtlCol="0" anchor="ctr">
            <a:normAutofit/>
          </a:bodyPr>
          <a:lstStyle/>
          <a:p>
            <a:pPr>
              <a:spcBef>
                <a:spcPct val="0"/>
              </a:spcBef>
            </a:pPr>
            <a:r>
              <a:rPr lang="sv-SE">
                <a:solidFill>
                  <a:schemeClr val="accent1"/>
                </a:solidFill>
                <a:ea typeface="+mj-ea"/>
                <a:cs typeface="+mj-cs"/>
              </a:rPr>
              <a:t>Förslag på arbetssätt för ökad personcentrering</a:t>
            </a:r>
            <a:endParaRPr lang="sv-SE">
              <a:solidFill>
                <a:schemeClr val="accent1"/>
              </a:solidFill>
              <a:ea typeface="+mj-ea"/>
              <a:cs typeface="Calibri"/>
            </a:endParaRPr>
          </a:p>
        </p:txBody>
      </p:sp>
      <p:sp>
        <p:nvSpPr>
          <p:cNvPr id="2" name="textruta 1">
            <a:extLst>
              <a:ext uri="{FF2B5EF4-FFF2-40B4-BE49-F238E27FC236}">
                <a16:creationId xmlns:a16="http://schemas.microsoft.com/office/drawing/2014/main" id="{7143C8F0-B3AB-43E7-BE15-F4C52EB8DCC1}"/>
              </a:ext>
            </a:extLst>
          </p:cNvPr>
          <p:cNvSpPr txBox="1"/>
          <p:nvPr/>
        </p:nvSpPr>
        <p:spPr>
          <a:xfrm rot="20348875">
            <a:off x="5316725" y="2553864"/>
            <a:ext cx="820371" cy="307777"/>
          </a:xfrm>
          <a:prstGeom prst="rect">
            <a:avLst/>
          </a:prstGeom>
          <a:noFill/>
        </p:spPr>
        <p:txBody>
          <a:bodyPr wrap="square" rtlCol="0">
            <a:spAutoFit/>
          </a:bodyPr>
          <a:lstStyle/>
          <a:p>
            <a:pPr algn="ctr"/>
            <a:r>
              <a:rPr lang="sv-SE" sz="1400">
                <a:solidFill>
                  <a:schemeClr val="tx2"/>
                </a:solidFill>
                <a:latin typeface="Baguet Script" panose="020B0604020202020204" pitchFamily="2" charset="0"/>
              </a:rPr>
              <a:t>Tips!</a:t>
            </a:r>
          </a:p>
        </p:txBody>
      </p:sp>
      <p:sp>
        <p:nvSpPr>
          <p:cNvPr id="4" name="textruta 3">
            <a:extLst>
              <a:ext uri="{FF2B5EF4-FFF2-40B4-BE49-F238E27FC236}">
                <a16:creationId xmlns:a16="http://schemas.microsoft.com/office/drawing/2014/main" id="{9BE50683-FA9C-4061-9751-B37FB1A8851B}"/>
              </a:ext>
            </a:extLst>
          </p:cNvPr>
          <p:cNvSpPr txBox="1"/>
          <p:nvPr/>
        </p:nvSpPr>
        <p:spPr>
          <a:xfrm rot="20312313">
            <a:off x="5425595" y="2749581"/>
            <a:ext cx="989403" cy="415498"/>
          </a:xfrm>
          <a:prstGeom prst="rect">
            <a:avLst/>
          </a:prstGeom>
          <a:noFill/>
        </p:spPr>
        <p:txBody>
          <a:bodyPr wrap="square" rtlCol="0">
            <a:spAutoFit/>
          </a:bodyPr>
          <a:lstStyle/>
          <a:p>
            <a:pPr algn="ctr"/>
            <a:r>
              <a:rPr lang="sv-SE" sz="700"/>
              <a:t>Använd SKRs ”7 frågor till verksamheten” när ni ska diskutera</a:t>
            </a:r>
          </a:p>
        </p:txBody>
      </p:sp>
    </p:spTree>
    <p:extLst>
      <p:ext uri="{BB962C8B-B14F-4D97-AF65-F5344CB8AC3E}">
        <p14:creationId xmlns:p14="http://schemas.microsoft.com/office/powerpoint/2010/main" val="3859758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97ADC51F-F00B-425D-A6B1-E7778EA6625C}"/>
              </a:ext>
            </a:extLst>
          </p:cNvPr>
          <p:cNvSpPr>
            <a:spLocks noGrp="1"/>
          </p:cNvSpPr>
          <p:nvPr>
            <p:ph type="body" sz="quarter" idx="10"/>
          </p:nvPr>
        </p:nvSpPr>
        <p:spPr>
          <a:xfrm>
            <a:off x="685633" y="287701"/>
            <a:ext cx="7704139" cy="590551"/>
          </a:xfrm>
        </p:spPr>
        <p:txBody>
          <a:bodyPr vert="horz" lIns="68580" tIns="34290" rIns="68580" bIns="34290" rtlCol="0" anchor="ctr">
            <a:normAutofit/>
          </a:bodyPr>
          <a:lstStyle/>
          <a:p>
            <a:pPr>
              <a:spcBef>
                <a:spcPct val="0"/>
              </a:spcBef>
            </a:pPr>
            <a:r>
              <a:rPr lang="sv-SE">
                <a:solidFill>
                  <a:schemeClr val="accent1"/>
                </a:solidFill>
                <a:ea typeface="+mj-ea"/>
                <a:cs typeface="+mj-cs"/>
              </a:rPr>
              <a:t>Förslag på upplägg </a:t>
            </a:r>
          </a:p>
        </p:txBody>
      </p:sp>
      <p:pic>
        <p:nvPicPr>
          <p:cNvPr id="6" name="Bild 5" descr="Kvinnlig profil kontur">
            <a:extLst>
              <a:ext uri="{FF2B5EF4-FFF2-40B4-BE49-F238E27FC236}">
                <a16:creationId xmlns:a16="http://schemas.microsoft.com/office/drawing/2014/main" id="{1BF41866-A4B2-4CE4-A244-C836090C9D5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580555" y="1085143"/>
            <a:ext cx="914400" cy="914400"/>
          </a:xfrm>
          <a:prstGeom prst="rect">
            <a:avLst/>
          </a:prstGeom>
        </p:spPr>
      </p:pic>
      <p:pic>
        <p:nvPicPr>
          <p:cNvPr id="8" name="Bild 7" descr="Manlig profil kontur">
            <a:extLst>
              <a:ext uri="{FF2B5EF4-FFF2-40B4-BE49-F238E27FC236}">
                <a16:creationId xmlns:a16="http://schemas.microsoft.com/office/drawing/2014/main" id="{D8169D67-C34D-42AD-8453-C5481BD379C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828144" y="2271219"/>
            <a:ext cx="914400" cy="914400"/>
          </a:xfrm>
          <a:prstGeom prst="rect">
            <a:avLst/>
          </a:prstGeom>
        </p:spPr>
      </p:pic>
      <p:pic>
        <p:nvPicPr>
          <p:cNvPr id="10" name="Bild 9" descr="Skolpojke kontur">
            <a:extLst>
              <a:ext uri="{FF2B5EF4-FFF2-40B4-BE49-F238E27FC236}">
                <a16:creationId xmlns:a16="http://schemas.microsoft.com/office/drawing/2014/main" id="{6A9892D1-E643-470F-BFBD-2274C6A4924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228552" y="1449539"/>
            <a:ext cx="914400" cy="914400"/>
          </a:xfrm>
          <a:prstGeom prst="rect">
            <a:avLst/>
          </a:prstGeom>
        </p:spPr>
      </p:pic>
      <p:sp>
        <p:nvSpPr>
          <p:cNvPr id="11" name="Platshållare för text 3">
            <a:extLst>
              <a:ext uri="{FF2B5EF4-FFF2-40B4-BE49-F238E27FC236}">
                <a16:creationId xmlns:a16="http://schemas.microsoft.com/office/drawing/2014/main" id="{118CD908-A493-4C5C-8C93-87488CD7BE24}"/>
              </a:ext>
            </a:extLst>
          </p:cNvPr>
          <p:cNvSpPr txBox="1">
            <a:spLocks/>
          </p:cNvSpPr>
          <p:nvPr/>
        </p:nvSpPr>
        <p:spPr>
          <a:xfrm>
            <a:off x="1580557" y="2030325"/>
            <a:ext cx="1012658" cy="160492"/>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Clr>
                <a:srgbClr val="0050A0"/>
              </a:buClr>
              <a:buFontTx/>
              <a:buNone/>
              <a:defRPr sz="1000" b="1" kern="1200">
                <a:solidFill>
                  <a:srgbClr val="0050A0"/>
                </a:solidFill>
                <a:latin typeface="+mj-lt"/>
                <a:ea typeface="+mn-ea"/>
                <a:cs typeface="Arial" panose="020B0604020202020204" pitchFamily="34" charset="0"/>
              </a:defRPr>
            </a:lvl1pPr>
            <a:lvl2pPr marL="525600" indent="-180000" algn="l" defTabSz="914400" rtl="0" eaLnBrk="1" latinLnBrk="0" hangingPunct="1">
              <a:spcBef>
                <a:spcPct val="20000"/>
              </a:spcBef>
              <a:buClr>
                <a:srgbClr val="0050A0"/>
              </a:buClr>
              <a:buFont typeface="Arial" panose="020B0604020202020204" pitchFamily="34" charset="0"/>
              <a:buChar char="•"/>
              <a:defRPr sz="1800" kern="1200">
                <a:solidFill>
                  <a:schemeClr val="tx1"/>
                </a:solidFill>
                <a:latin typeface="+mn-lt"/>
                <a:ea typeface="+mn-ea"/>
                <a:cs typeface="+mn-cs"/>
              </a:defRPr>
            </a:lvl2pPr>
            <a:lvl3pPr marL="963000" indent="-180000" algn="l" defTabSz="914400" rtl="0" eaLnBrk="1" latinLnBrk="0" hangingPunct="1">
              <a:spcBef>
                <a:spcPct val="20000"/>
              </a:spcBef>
              <a:buClr>
                <a:srgbClr val="0050A0"/>
              </a:buClr>
              <a:buFont typeface="Arial" panose="020B0604020202020204" pitchFamily="34" charset="0"/>
              <a:buChar char="•"/>
              <a:defRPr sz="1600" kern="1200">
                <a:solidFill>
                  <a:schemeClr val="tx1"/>
                </a:solidFill>
                <a:latin typeface="+mn-lt"/>
                <a:ea typeface="+mn-ea"/>
                <a:cs typeface="+mn-cs"/>
              </a:defRPr>
            </a:lvl3pPr>
            <a:lvl4pPr marL="1384200" indent="-180000" algn="l" defTabSz="914400" rtl="0" eaLnBrk="1" latinLnBrk="0" hangingPunct="1">
              <a:spcBef>
                <a:spcPct val="20000"/>
              </a:spcBef>
              <a:buClr>
                <a:srgbClr val="0050A0"/>
              </a:buClr>
              <a:buFont typeface="Arial" panose="020B0604020202020204" pitchFamily="34" charset="0"/>
              <a:buChar char="•"/>
              <a:defRPr sz="1400" kern="1200">
                <a:solidFill>
                  <a:schemeClr val="tx1"/>
                </a:solidFill>
                <a:latin typeface="+mn-lt"/>
                <a:ea typeface="+mn-ea"/>
                <a:cs typeface="+mn-cs"/>
              </a:defRPr>
            </a:lvl4pPr>
            <a:lvl5pPr marL="1733400" indent="-180000" algn="l" defTabSz="914400" rtl="0" eaLnBrk="1" latinLnBrk="0" hangingPunct="1">
              <a:spcBef>
                <a:spcPct val="20000"/>
              </a:spcBef>
              <a:buClr>
                <a:srgbClr val="0050A0"/>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sv-SE" b="0"/>
              <a:t>Högsta ledning?</a:t>
            </a:r>
          </a:p>
        </p:txBody>
      </p:sp>
      <p:sp>
        <p:nvSpPr>
          <p:cNvPr id="12" name="Platshållare för text 3">
            <a:extLst>
              <a:ext uri="{FF2B5EF4-FFF2-40B4-BE49-F238E27FC236}">
                <a16:creationId xmlns:a16="http://schemas.microsoft.com/office/drawing/2014/main" id="{F90748A9-79B2-402D-A008-E21B79334CCC}"/>
              </a:ext>
            </a:extLst>
          </p:cNvPr>
          <p:cNvSpPr txBox="1">
            <a:spLocks/>
          </p:cNvSpPr>
          <p:nvPr/>
        </p:nvSpPr>
        <p:spPr>
          <a:xfrm>
            <a:off x="3621514" y="3201237"/>
            <a:ext cx="1239113" cy="160492"/>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Clr>
                <a:srgbClr val="0050A0"/>
              </a:buClr>
              <a:buFontTx/>
              <a:buNone/>
              <a:defRPr sz="1000" b="1" kern="1200">
                <a:solidFill>
                  <a:srgbClr val="0050A0"/>
                </a:solidFill>
                <a:latin typeface="+mj-lt"/>
                <a:ea typeface="+mn-ea"/>
                <a:cs typeface="Arial" panose="020B0604020202020204" pitchFamily="34" charset="0"/>
              </a:defRPr>
            </a:lvl1pPr>
            <a:lvl2pPr marL="525600" indent="-180000" algn="l" defTabSz="914400" rtl="0" eaLnBrk="1" latinLnBrk="0" hangingPunct="1">
              <a:spcBef>
                <a:spcPct val="20000"/>
              </a:spcBef>
              <a:buClr>
                <a:srgbClr val="0050A0"/>
              </a:buClr>
              <a:buFont typeface="Arial" panose="020B0604020202020204" pitchFamily="34" charset="0"/>
              <a:buChar char="•"/>
              <a:defRPr sz="1800" kern="1200">
                <a:solidFill>
                  <a:schemeClr val="tx1"/>
                </a:solidFill>
                <a:latin typeface="+mn-lt"/>
                <a:ea typeface="+mn-ea"/>
                <a:cs typeface="+mn-cs"/>
              </a:defRPr>
            </a:lvl2pPr>
            <a:lvl3pPr marL="963000" indent="-180000" algn="l" defTabSz="914400" rtl="0" eaLnBrk="1" latinLnBrk="0" hangingPunct="1">
              <a:spcBef>
                <a:spcPct val="20000"/>
              </a:spcBef>
              <a:buClr>
                <a:srgbClr val="0050A0"/>
              </a:buClr>
              <a:buFont typeface="Arial" panose="020B0604020202020204" pitchFamily="34" charset="0"/>
              <a:buChar char="•"/>
              <a:defRPr sz="1600" kern="1200">
                <a:solidFill>
                  <a:schemeClr val="tx1"/>
                </a:solidFill>
                <a:latin typeface="+mn-lt"/>
                <a:ea typeface="+mn-ea"/>
                <a:cs typeface="+mn-cs"/>
              </a:defRPr>
            </a:lvl3pPr>
            <a:lvl4pPr marL="1384200" indent="-180000" algn="l" defTabSz="914400" rtl="0" eaLnBrk="1" latinLnBrk="0" hangingPunct="1">
              <a:spcBef>
                <a:spcPct val="20000"/>
              </a:spcBef>
              <a:buClr>
                <a:srgbClr val="0050A0"/>
              </a:buClr>
              <a:buFont typeface="Arial" panose="020B0604020202020204" pitchFamily="34" charset="0"/>
              <a:buChar char="•"/>
              <a:defRPr sz="1400" kern="1200">
                <a:solidFill>
                  <a:schemeClr val="tx1"/>
                </a:solidFill>
                <a:latin typeface="+mn-lt"/>
                <a:ea typeface="+mn-ea"/>
                <a:cs typeface="+mn-cs"/>
              </a:defRPr>
            </a:lvl4pPr>
            <a:lvl5pPr marL="1733400" indent="-180000" algn="l" defTabSz="914400" rtl="0" eaLnBrk="1" latinLnBrk="0" hangingPunct="1">
              <a:spcBef>
                <a:spcPct val="20000"/>
              </a:spcBef>
              <a:buClr>
                <a:srgbClr val="0050A0"/>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sv-SE" b="0">
                <a:cs typeface="Arial"/>
              </a:rPr>
              <a:t>Chef över chefer?</a:t>
            </a:r>
          </a:p>
        </p:txBody>
      </p:sp>
      <p:sp>
        <p:nvSpPr>
          <p:cNvPr id="13" name="Platshållare för text 3">
            <a:extLst>
              <a:ext uri="{FF2B5EF4-FFF2-40B4-BE49-F238E27FC236}">
                <a16:creationId xmlns:a16="http://schemas.microsoft.com/office/drawing/2014/main" id="{9DCB2402-71F0-418B-B8D6-CF677D908A9F}"/>
              </a:ext>
            </a:extLst>
          </p:cNvPr>
          <p:cNvSpPr txBox="1">
            <a:spLocks/>
          </p:cNvSpPr>
          <p:nvPr/>
        </p:nvSpPr>
        <p:spPr>
          <a:xfrm>
            <a:off x="6073214" y="2435444"/>
            <a:ext cx="1225078" cy="15701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Clr>
                <a:srgbClr val="0050A0"/>
              </a:buClr>
              <a:buFontTx/>
              <a:buNone/>
              <a:defRPr sz="1000" b="1" kern="1200">
                <a:solidFill>
                  <a:srgbClr val="0050A0"/>
                </a:solidFill>
                <a:latin typeface="+mj-lt"/>
                <a:ea typeface="+mn-ea"/>
                <a:cs typeface="Arial" panose="020B0604020202020204" pitchFamily="34" charset="0"/>
              </a:defRPr>
            </a:lvl1pPr>
            <a:lvl2pPr marL="525600" indent="-180000" algn="l" defTabSz="914400" rtl="0" eaLnBrk="1" latinLnBrk="0" hangingPunct="1">
              <a:spcBef>
                <a:spcPct val="20000"/>
              </a:spcBef>
              <a:buClr>
                <a:srgbClr val="0050A0"/>
              </a:buClr>
              <a:buFont typeface="Arial" panose="020B0604020202020204" pitchFamily="34" charset="0"/>
              <a:buChar char="•"/>
              <a:defRPr sz="1800" kern="1200">
                <a:solidFill>
                  <a:schemeClr val="tx1"/>
                </a:solidFill>
                <a:latin typeface="+mn-lt"/>
                <a:ea typeface="+mn-ea"/>
                <a:cs typeface="+mn-cs"/>
              </a:defRPr>
            </a:lvl2pPr>
            <a:lvl3pPr marL="963000" indent="-180000" algn="l" defTabSz="914400" rtl="0" eaLnBrk="1" latinLnBrk="0" hangingPunct="1">
              <a:spcBef>
                <a:spcPct val="20000"/>
              </a:spcBef>
              <a:buClr>
                <a:srgbClr val="0050A0"/>
              </a:buClr>
              <a:buFont typeface="Arial" panose="020B0604020202020204" pitchFamily="34" charset="0"/>
              <a:buChar char="•"/>
              <a:defRPr sz="1600" kern="1200">
                <a:solidFill>
                  <a:schemeClr val="tx1"/>
                </a:solidFill>
                <a:latin typeface="+mn-lt"/>
                <a:ea typeface="+mn-ea"/>
                <a:cs typeface="+mn-cs"/>
              </a:defRPr>
            </a:lvl3pPr>
            <a:lvl4pPr marL="1384200" indent="-180000" algn="l" defTabSz="914400" rtl="0" eaLnBrk="1" latinLnBrk="0" hangingPunct="1">
              <a:spcBef>
                <a:spcPct val="20000"/>
              </a:spcBef>
              <a:buClr>
                <a:srgbClr val="0050A0"/>
              </a:buClr>
              <a:buFont typeface="Arial" panose="020B0604020202020204" pitchFamily="34" charset="0"/>
              <a:buChar char="•"/>
              <a:defRPr sz="1400" kern="1200">
                <a:solidFill>
                  <a:schemeClr val="tx1"/>
                </a:solidFill>
                <a:latin typeface="+mn-lt"/>
                <a:ea typeface="+mn-ea"/>
                <a:cs typeface="+mn-cs"/>
              </a:defRPr>
            </a:lvl4pPr>
            <a:lvl5pPr marL="1733400" indent="-180000" algn="l" defTabSz="914400" rtl="0" eaLnBrk="1" latinLnBrk="0" hangingPunct="1">
              <a:spcBef>
                <a:spcPct val="20000"/>
              </a:spcBef>
              <a:buClr>
                <a:srgbClr val="0050A0"/>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sv-SE" b="0">
                <a:cs typeface="Arial"/>
              </a:rPr>
              <a:t>Första linjens chef!</a:t>
            </a:r>
          </a:p>
        </p:txBody>
      </p:sp>
      <p:sp>
        <p:nvSpPr>
          <p:cNvPr id="15" name="textruta 20">
            <a:extLst>
              <a:ext uri="{FF2B5EF4-FFF2-40B4-BE49-F238E27FC236}">
                <a16:creationId xmlns:a16="http://schemas.microsoft.com/office/drawing/2014/main" id="{935EF790-C6BE-D10C-9A82-609351145E52}"/>
              </a:ext>
            </a:extLst>
          </p:cNvPr>
          <p:cNvSpPr txBox="1"/>
          <p:nvPr/>
        </p:nvSpPr>
        <p:spPr>
          <a:xfrm>
            <a:off x="1453085" y="2221599"/>
            <a:ext cx="1585622" cy="784830"/>
          </a:xfrm>
          <a:prstGeom prst="rect">
            <a:avLst/>
          </a:prstGeom>
          <a:noFill/>
        </p:spPr>
        <p:txBody>
          <a:bodyPr wrap="square" lIns="91440" tIns="45720" rIns="91440" bIns="45720" rtlCol="0" anchor="t">
            <a:spAutoFit/>
          </a:bodyPr>
          <a:lstStyle/>
          <a:p>
            <a:pPr marL="171450" indent="-171450">
              <a:buFont typeface="+mj-lt"/>
              <a:buAutoNum type="arabicPeriod"/>
            </a:pPr>
            <a:r>
              <a:rPr lang="sv-SE" sz="750" b="1"/>
              <a:t>Fråga</a:t>
            </a:r>
            <a:r>
              <a:rPr lang="sv-SE" sz="750"/>
              <a:t> patient</a:t>
            </a:r>
          </a:p>
          <a:p>
            <a:pPr marL="171450" indent="-171450">
              <a:buFont typeface="+mj-lt"/>
              <a:buAutoNum type="arabicPeriod"/>
            </a:pPr>
            <a:r>
              <a:rPr lang="sv-SE" sz="750" b="1">
                <a:ea typeface="Calibri"/>
                <a:cs typeface="Calibri"/>
              </a:rPr>
              <a:t>Introducera</a:t>
            </a:r>
            <a:r>
              <a:rPr lang="sv-SE" sz="750">
                <a:ea typeface="Calibri"/>
                <a:cs typeface="Calibri"/>
              </a:rPr>
              <a:t> nästa nivå genom att lyfta det på ett möte (kommunicera och reflektera)</a:t>
            </a:r>
          </a:p>
          <a:p>
            <a:pPr marL="171450" indent="-171450">
              <a:buFont typeface="+mj-lt"/>
              <a:buAutoNum type="arabicPeriod"/>
            </a:pPr>
            <a:r>
              <a:rPr lang="sv-SE" sz="750" b="1">
                <a:ea typeface="Calibri"/>
                <a:cs typeface="Calibri"/>
              </a:rPr>
              <a:t>Identifiera och initiera </a:t>
            </a:r>
            <a:r>
              <a:rPr lang="sv-SE" sz="750">
                <a:ea typeface="Calibri"/>
                <a:cs typeface="Calibri"/>
              </a:rPr>
              <a:t>action</a:t>
            </a:r>
          </a:p>
          <a:p>
            <a:pPr marL="171450" indent="-171450">
              <a:buFont typeface="+mj-lt"/>
              <a:buAutoNum type="arabicPeriod"/>
            </a:pPr>
            <a:r>
              <a:rPr lang="sv-SE" sz="750" b="1">
                <a:ea typeface="Calibri"/>
                <a:cs typeface="Calibri"/>
              </a:rPr>
              <a:t>Följ upp </a:t>
            </a:r>
            <a:r>
              <a:rPr lang="sv-SE" sz="750">
                <a:ea typeface="Calibri"/>
                <a:cs typeface="Calibri"/>
              </a:rPr>
              <a:t>utveckling</a:t>
            </a:r>
          </a:p>
        </p:txBody>
      </p:sp>
      <p:sp>
        <p:nvSpPr>
          <p:cNvPr id="27" name="textruta 22">
            <a:extLst>
              <a:ext uri="{FF2B5EF4-FFF2-40B4-BE49-F238E27FC236}">
                <a16:creationId xmlns:a16="http://schemas.microsoft.com/office/drawing/2014/main" id="{E5F94B6E-FAE3-A8B4-8761-F80A3B101300}"/>
              </a:ext>
            </a:extLst>
          </p:cNvPr>
          <p:cNvSpPr txBox="1"/>
          <p:nvPr/>
        </p:nvSpPr>
        <p:spPr>
          <a:xfrm>
            <a:off x="3621514" y="3377345"/>
            <a:ext cx="1564192" cy="784830"/>
          </a:xfrm>
          <a:prstGeom prst="rect">
            <a:avLst/>
          </a:prstGeom>
          <a:noFill/>
        </p:spPr>
        <p:txBody>
          <a:bodyPr wrap="square" lIns="91440" tIns="45720" rIns="91440" bIns="45720" rtlCol="0" anchor="t">
            <a:spAutoFit/>
          </a:bodyPr>
          <a:lstStyle/>
          <a:p>
            <a:pPr marL="171450" indent="-171450">
              <a:buFont typeface="+mj-lt"/>
              <a:buAutoNum type="arabicPeriod"/>
            </a:pPr>
            <a:r>
              <a:rPr lang="sv-SE" sz="750" b="1"/>
              <a:t>Fråga</a:t>
            </a:r>
            <a:r>
              <a:rPr lang="sv-SE" sz="750"/>
              <a:t> patient</a:t>
            </a:r>
          </a:p>
          <a:p>
            <a:pPr marL="171450" indent="-171450">
              <a:buFont typeface="+mj-lt"/>
              <a:buAutoNum type="arabicPeriod"/>
            </a:pPr>
            <a:r>
              <a:rPr lang="sv-SE" sz="750" b="1">
                <a:ea typeface="Calibri"/>
                <a:cs typeface="Calibri"/>
              </a:rPr>
              <a:t>Introducera</a:t>
            </a:r>
            <a:r>
              <a:rPr lang="sv-SE" sz="750">
                <a:ea typeface="Calibri"/>
                <a:cs typeface="Calibri"/>
              </a:rPr>
              <a:t> nästa nivå genom att lyfta det på ett möte (kommunicera och reflektera)</a:t>
            </a:r>
          </a:p>
          <a:p>
            <a:pPr marL="171450" indent="-171450">
              <a:buFont typeface="+mj-lt"/>
              <a:buAutoNum type="arabicPeriod"/>
            </a:pPr>
            <a:r>
              <a:rPr lang="sv-SE" sz="750" b="1">
                <a:ea typeface="Calibri"/>
                <a:cs typeface="Calibri"/>
              </a:rPr>
              <a:t>Identifiera och initiera </a:t>
            </a:r>
            <a:r>
              <a:rPr lang="sv-SE" sz="750">
                <a:ea typeface="Calibri"/>
                <a:cs typeface="Calibri"/>
              </a:rPr>
              <a:t>action</a:t>
            </a:r>
          </a:p>
          <a:p>
            <a:pPr marL="171450" indent="-171450">
              <a:buFont typeface="+mj-lt"/>
              <a:buAutoNum type="arabicPeriod"/>
            </a:pPr>
            <a:r>
              <a:rPr lang="sv-SE" sz="750" b="1">
                <a:ea typeface="Calibri"/>
                <a:cs typeface="Calibri"/>
              </a:rPr>
              <a:t>Följ upp </a:t>
            </a:r>
            <a:r>
              <a:rPr lang="sv-SE" sz="750">
                <a:ea typeface="Calibri"/>
                <a:cs typeface="Calibri"/>
              </a:rPr>
              <a:t>utveckling</a:t>
            </a:r>
          </a:p>
        </p:txBody>
      </p:sp>
      <p:sp>
        <p:nvSpPr>
          <p:cNvPr id="31" name="textruta 24">
            <a:extLst>
              <a:ext uri="{FF2B5EF4-FFF2-40B4-BE49-F238E27FC236}">
                <a16:creationId xmlns:a16="http://schemas.microsoft.com/office/drawing/2014/main" id="{4E4A43C7-C154-3145-CBCA-8C13E116ED1F}"/>
              </a:ext>
            </a:extLst>
          </p:cNvPr>
          <p:cNvSpPr txBox="1"/>
          <p:nvPr/>
        </p:nvSpPr>
        <p:spPr>
          <a:xfrm>
            <a:off x="5997708" y="2626717"/>
            <a:ext cx="1742554" cy="900246"/>
          </a:xfrm>
          <a:prstGeom prst="rect">
            <a:avLst/>
          </a:prstGeom>
          <a:noFill/>
        </p:spPr>
        <p:txBody>
          <a:bodyPr wrap="square" rtlCol="0">
            <a:spAutoFit/>
          </a:bodyPr>
          <a:lstStyle/>
          <a:p>
            <a:pPr marL="171450" indent="-171450">
              <a:buFont typeface="+mj-lt"/>
              <a:buAutoNum type="arabicPeriod"/>
            </a:pPr>
            <a:r>
              <a:rPr lang="sv-SE" sz="750" b="1"/>
              <a:t>Fråga</a:t>
            </a:r>
            <a:r>
              <a:rPr lang="sv-SE" sz="750"/>
              <a:t> patient</a:t>
            </a:r>
          </a:p>
          <a:p>
            <a:pPr marL="171450" indent="-171450">
              <a:buFont typeface="+mj-lt"/>
              <a:buAutoNum type="arabicPeriod"/>
            </a:pPr>
            <a:r>
              <a:rPr lang="sv-SE" sz="750" b="1">
                <a:ea typeface="Calibri"/>
                <a:cs typeface="Calibri"/>
              </a:rPr>
              <a:t>Introducera</a:t>
            </a:r>
            <a:r>
              <a:rPr lang="sv-SE" sz="750">
                <a:ea typeface="Calibri"/>
                <a:cs typeface="Calibri"/>
              </a:rPr>
              <a:t> nästa nivå genom att lyfta det på ett möte (kommunicera och reflektera)</a:t>
            </a:r>
          </a:p>
          <a:p>
            <a:pPr marL="171450" indent="-171450">
              <a:buFont typeface="+mj-lt"/>
              <a:buAutoNum type="arabicPeriod"/>
            </a:pPr>
            <a:r>
              <a:rPr lang="sv-SE" sz="750" b="1">
                <a:ea typeface="Calibri"/>
                <a:cs typeface="Calibri"/>
              </a:rPr>
              <a:t>Identifiera och initiera </a:t>
            </a:r>
            <a:r>
              <a:rPr lang="sv-SE" sz="750">
                <a:ea typeface="Calibri"/>
                <a:cs typeface="Calibri"/>
              </a:rPr>
              <a:t>action i patientkontakter</a:t>
            </a:r>
          </a:p>
          <a:p>
            <a:pPr marL="171450" indent="-171450">
              <a:buFont typeface="+mj-lt"/>
              <a:buAutoNum type="arabicPeriod"/>
            </a:pPr>
            <a:r>
              <a:rPr lang="sv-SE" sz="750" b="1">
                <a:ea typeface="Calibri"/>
                <a:cs typeface="Calibri"/>
              </a:rPr>
              <a:t>Följ upp </a:t>
            </a:r>
            <a:r>
              <a:rPr lang="sv-SE" sz="750">
                <a:ea typeface="Calibri"/>
                <a:cs typeface="Calibri"/>
              </a:rPr>
              <a:t>utveckling</a:t>
            </a:r>
          </a:p>
        </p:txBody>
      </p:sp>
      <p:cxnSp>
        <p:nvCxnSpPr>
          <p:cNvPr id="29" name="Koppling: böjd 28">
            <a:extLst>
              <a:ext uri="{FF2B5EF4-FFF2-40B4-BE49-F238E27FC236}">
                <a16:creationId xmlns:a16="http://schemas.microsoft.com/office/drawing/2014/main" id="{2E7B846A-EB4D-A9C1-D977-C6A707094659}"/>
              </a:ext>
            </a:extLst>
          </p:cNvPr>
          <p:cNvCxnSpPr>
            <a:cxnSpLocks/>
            <a:stCxn id="10" idx="1"/>
            <a:endCxn id="8" idx="3"/>
          </p:cNvCxnSpPr>
          <p:nvPr/>
        </p:nvCxnSpPr>
        <p:spPr>
          <a:xfrm rot="10800000" flipV="1">
            <a:off x="4742544" y="1906738"/>
            <a:ext cx="1486008" cy="821681"/>
          </a:xfrm>
          <a:prstGeom prst="curvedConnector3">
            <a:avLst>
              <a:gd name="adj1" fmla="val 50000"/>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Koppling: böjd 31">
            <a:extLst>
              <a:ext uri="{FF2B5EF4-FFF2-40B4-BE49-F238E27FC236}">
                <a16:creationId xmlns:a16="http://schemas.microsoft.com/office/drawing/2014/main" id="{6A93DE54-BD3B-9260-1DCE-4F0B07970BBC}"/>
              </a:ext>
            </a:extLst>
          </p:cNvPr>
          <p:cNvCxnSpPr>
            <a:cxnSpLocks/>
            <a:stCxn id="27" idx="1"/>
            <a:endCxn id="15" idx="2"/>
          </p:cNvCxnSpPr>
          <p:nvPr/>
        </p:nvCxnSpPr>
        <p:spPr>
          <a:xfrm rot="10800000">
            <a:off x="2245896" y="3006430"/>
            <a:ext cx="1375618" cy="763331"/>
          </a:xfrm>
          <a:prstGeom prst="curvedConnector2">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9279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Platshållare för text 38">
            <a:extLst>
              <a:ext uri="{FF2B5EF4-FFF2-40B4-BE49-F238E27FC236}">
                <a16:creationId xmlns:a16="http://schemas.microsoft.com/office/drawing/2014/main" id="{77672320-FB8A-4B46-AE32-667772795D2E}"/>
              </a:ext>
            </a:extLst>
          </p:cNvPr>
          <p:cNvSpPr>
            <a:spLocks noGrp="1"/>
          </p:cNvSpPr>
          <p:nvPr>
            <p:ph type="body" sz="quarter" idx="10"/>
          </p:nvPr>
        </p:nvSpPr>
        <p:spPr>
          <a:xfrm>
            <a:off x="719930" y="181745"/>
            <a:ext cx="7704139" cy="590551"/>
          </a:xfrm>
        </p:spPr>
        <p:txBody>
          <a:bodyPr/>
          <a:lstStyle/>
          <a:p>
            <a:r>
              <a:rPr lang="sv-SE" sz="2400"/>
              <a:t>Frågor till patient</a:t>
            </a:r>
          </a:p>
        </p:txBody>
      </p:sp>
      <p:sp>
        <p:nvSpPr>
          <p:cNvPr id="4" name="Platshållare för text 3">
            <a:extLst>
              <a:ext uri="{FF2B5EF4-FFF2-40B4-BE49-F238E27FC236}">
                <a16:creationId xmlns:a16="http://schemas.microsoft.com/office/drawing/2014/main" id="{06E47666-551F-463F-AF1F-80FD4BEA441F}"/>
              </a:ext>
            </a:extLst>
          </p:cNvPr>
          <p:cNvSpPr>
            <a:spLocks noGrp="1"/>
          </p:cNvSpPr>
          <p:nvPr>
            <p:ph type="body" sz="quarter" idx="11"/>
          </p:nvPr>
        </p:nvSpPr>
        <p:spPr>
          <a:xfrm>
            <a:off x="719930" y="705198"/>
            <a:ext cx="7704139" cy="4256557"/>
          </a:xfrm>
        </p:spPr>
        <p:txBody>
          <a:bodyPr/>
          <a:lstStyle/>
          <a:p>
            <a:pPr marL="285750" indent="-285750">
              <a:buFont typeface="+mj-lt"/>
              <a:buAutoNum type="arabicPeriod"/>
            </a:pPr>
            <a:r>
              <a:rPr lang="sv-SE" sz="1100" b="0" i="0">
                <a:solidFill>
                  <a:srgbClr val="262626"/>
                </a:solidFill>
                <a:effectLst/>
                <a:latin typeface="Calibri" panose="020F0502020204030204" pitchFamily="34" charset="0"/>
              </a:rPr>
              <a:t>Har du enkla sätt att komma i kontakt med vården?</a:t>
            </a:r>
            <a:r>
              <a:rPr lang="sv-SE" sz="1100" b="1" i="0">
                <a:solidFill>
                  <a:srgbClr val="262626"/>
                </a:solidFill>
                <a:effectLst/>
                <a:latin typeface="Calibri" panose="020F0502020204030204" pitchFamily="34" charset="0"/>
              </a:rPr>
              <a:t> </a:t>
            </a:r>
          </a:p>
          <a:p>
            <a:pPr marL="285750" indent="-285750">
              <a:buFont typeface="+mj-lt"/>
              <a:buAutoNum type="arabicPeriod"/>
            </a:pPr>
            <a:r>
              <a:rPr lang="sv-SE" sz="1100" b="0" i="0">
                <a:solidFill>
                  <a:srgbClr val="262626"/>
                </a:solidFill>
                <a:effectLst/>
                <a:latin typeface="Calibri" panose="020F0502020204030204" pitchFamily="34" charset="0"/>
              </a:rPr>
              <a:t>Har du en överenskommelse med vården som utgår från vad som är viktigt för dig?</a:t>
            </a:r>
            <a:r>
              <a:rPr lang="sv-SE" sz="1100" b="1" i="0">
                <a:solidFill>
                  <a:srgbClr val="262626"/>
                </a:solidFill>
                <a:effectLst/>
                <a:latin typeface="Calibri" panose="020F0502020204030204" pitchFamily="34" charset="0"/>
              </a:rPr>
              <a:t> </a:t>
            </a:r>
            <a:endParaRPr lang="sv-SE" sz="1100" b="1">
              <a:solidFill>
                <a:srgbClr val="262626"/>
              </a:solidFill>
              <a:latin typeface="Calibri" panose="020F0502020204030204" pitchFamily="34" charset="0"/>
            </a:endParaRPr>
          </a:p>
          <a:p>
            <a:pPr marL="285750" indent="-285750">
              <a:buFont typeface="+mj-lt"/>
              <a:buAutoNum type="arabicPeriod"/>
            </a:pPr>
            <a:r>
              <a:rPr lang="sv-SE" sz="1100" b="0" i="0">
                <a:solidFill>
                  <a:srgbClr val="262626"/>
                </a:solidFill>
                <a:effectLst/>
                <a:latin typeface="Calibri" panose="020F0502020204030204" pitchFamily="34" charset="0"/>
              </a:rPr>
              <a:t>Vet du vad du själv ansvarar för?</a:t>
            </a:r>
            <a:r>
              <a:rPr lang="sv-SE" sz="1100" b="1" i="0">
                <a:solidFill>
                  <a:srgbClr val="262626"/>
                </a:solidFill>
                <a:effectLst/>
                <a:latin typeface="Calibri" panose="020F0502020204030204" pitchFamily="34" charset="0"/>
              </a:rPr>
              <a:t> </a:t>
            </a:r>
          </a:p>
          <a:p>
            <a:pPr marL="285750" indent="-285750">
              <a:buFont typeface="+mj-lt"/>
              <a:buAutoNum type="arabicPeriod"/>
            </a:pPr>
            <a:r>
              <a:rPr lang="sv-SE" sz="1100" b="0" i="0">
                <a:solidFill>
                  <a:srgbClr val="262626"/>
                </a:solidFill>
                <a:effectLst/>
                <a:latin typeface="Calibri" panose="020F0502020204030204" pitchFamily="34" charset="0"/>
              </a:rPr>
              <a:t>Vet du vad vården ansvarar för? </a:t>
            </a:r>
            <a:r>
              <a:rPr lang="sv-SE" sz="1100" b="1" i="0">
                <a:solidFill>
                  <a:srgbClr val="262626"/>
                </a:solidFill>
                <a:effectLst/>
                <a:latin typeface="Calibri" panose="020F0502020204030204" pitchFamily="34" charset="0"/>
              </a:rPr>
              <a:t> </a:t>
            </a:r>
            <a:endParaRPr lang="sv-SE" sz="1100" b="1">
              <a:solidFill>
                <a:srgbClr val="262626"/>
              </a:solidFill>
              <a:latin typeface="Calibri" panose="020F0502020204030204" pitchFamily="34" charset="0"/>
            </a:endParaRPr>
          </a:p>
          <a:p>
            <a:pPr marL="285750" indent="-285750">
              <a:buFont typeface="+mj-lt"/>
              <a:buAutoNum type="arabicPeriod"/>
            </a:pPr>
            <a:r>
              <a:rPr lang="sv-SE" sz="1100" b="0" i="0">
                <a:solidFill>
                  <a:srgbClr val="262626"/>
                </a:solidFill>
                <a:effectLst/>
                <a:latin typeface="Calibri" panose="020F0502020204030204" pitchFamily="34" charset="0"/>
              </a:rPr>
              <a:t>Har du en fast vårdkontakt (vid behov?)</a:t>
            </a:r>
            <a:r>
              <a:rPr lang="sv-SE" sz="1100" b="1" i="0">
                <a:solidFill>
                  <a:srgbClr val="262626"/>
                </a:solidFill>
                <a:effectLst/>
                <a:latin typeface="Calibri" panose="020F0502020204030204" pitchFamily="34" charset="0"/>
              </a:rPr>
              <a:t> </a:t>
            </a:r>
          </a:p>
          <a:p>
            <a:pPr marL="285750" indent="-285750">
              <a:buFont typeface="+mj-lt"/>
              <a:buAutoNum type="arabicPeriod"/>
            </a:pPr>
            <a:r>
              <a:rPr lang="sv-SE" sz="1100" b="0" i="0">
                <a:solidFill>
                  <a:srgbClr val="262626"/>
                </a:solidFill>
                <a:effectLst/>
                <a:latin typeface="Calibri" panose="020F0502020204030204" pitchFamily="34" charset="0"/>
              </a:rPr>
              <a:t>Vet du vad som kommer att hända härnäst, ditt nästa steg?</a:t>
            </a:r>
            <a:r>
              <a:rPr lang="sv-SE" sz="1100" b="1" i="0">
                <a:solidFill>
                  <a:srgbClr val="262626"/>
                </a:solidFill>
                <a:effectLst/>
                <a:latin typeface="Calibri" panose="020F0502020204030204" pitchFamily="34" charset="0"/>
              </a:rPr>
              <a:t> </a:t>
            </a:r>
            <a:endParaRPr lang="sv-SE" sz="1100" b="1">
              <a:solidFill>
                <a:srgbClr val="262626"/>
              </a:solidFill>
              <a:latin typeface="Calibri" panose="020F0502020204030204" pitchFamily="34" charset="0"/>
            </a:endParaRPr>
          </a:p>
          <a:p>
            <a:pPr marL="285750" indent="-285750">
              <a:buFont typeface="+mj-lt"/>
              <a:buAutoNum type="arabicPeriod"/>
            </a:pPr>
            <a:r>
              <a:rPr lang="sv-SE" sz="1100" b="0" i="0">
                <a:solidFill>
                  <a:srgbClr val="262626"/>
                </a:solidFill>
                <a:effectLst/>
                <a:latin typeface="Calibri" panose="020F0502020204030204" pitchFamily="34" charset="0"/>
              </a:rPr>
              <a:t>Om du har en tid bokad med vården, upplever du att bokningen har skett i samråd (där du själv kunnat påverka)?</a:t>
            </a:r>
            <a:r>
              <a:rPr lang="sv-SE" sz="1100" b="1" i="0">
                <a:solidFill>
                  <a:srgbClr val="262626"/>
                </a:solidFill>
                <a:effectLst/>
                <a:latin typeface="Calibri" panose="020F0502020204030204" pitchFamily="34" charset="0"/>
              </a:rPr>
              <a:t> </a:t>
            </a:r>
          </a:p>
          <a:p>
            <a:pPr marL="285750" indent="-285750">
              <a:buFont typeface="+mj-lt"/>
              <a:buAutoNum type="arabicPeriod"/>
            </a:pPr>
            <a:r>
              <a:rPr lang="sv-SE" sz="1100" b="0" i="0">
                <a:solidFill>
                  <a:srgbClr val="262626"/>
                </a:solidFill>
                <a:effectLst/>
                <a:latin typeface="Calibri" panose="020F0502020204030204" pitchFamily="34" charset="0"/>
              </a:rPr>
              <a:t>Har du en överblick av dina olika planer i vården?</a:t>
            </a:r>
            <a:r>
              <a:rPr lang="sv-SE" sz="1100" b="1" i="0">
                <a:solidFill>
                  <a:srgbClr val="262626"/>
                </a:solidFill>
                <a:effectLst/>
                <a:latin typeface="Calibri" panose="020F0502020204030204" pitchFamily="34" charset="0"/>
              </a:rPr>
              <a:t> </a:t>
            </a:r>
            <a:endParaRPr lang="sv-SE" sz="1100" b="1">
              <a:solidFill>
                <a:srgbClr val="262626"/>
              </a:solidFill>
              <a:latin typeface="Calibri" panose="020F0502020204030204" pitchFamily="34" charset="0"/>
            </a:endParaRPr>
          </a:p>
          <a:p>
            <a:pPr marL="285750" indent="-285750">
              <a:buFont typeface="+mj-lt"/>
              <a:buAutoNum type="arabicPeriod"/>
            </a:pPr>
            <a:r>
              <a:rPr lang="sv-SE" sz="1100" b="0" i="0">
                <a:solidFill>
                  <a:srgbClr val="262626"/>
                </a:solidFill>
                <a:effectLst/>
                <a:latin typeface="Calibri" panose="020F0502020204030204" pitchFamily="34" charset="0"/>
              </a:rPr>
              <a:t>Får du hjälp av vården med samordning vid behov?</a:t>
            </a:r>
            <a:r>
              <a:rPr lang="sv-SE" sz="1100" b="1" i="0">
                <a:solidFill>
                  <a:srgbClr val="262626"/>
                </a:solidFill>
                <a:effectLst/>
                <a:latin typeface="Calibri" panose="020F0502020204030204" pitchFamily="34" charset="0"/>
              </a:rPr>
              <a:t> </a:t>
            </a:r>
          </a:p>
          <a:p>
            <a:pPr marL="285750" indent="-285750">
              <a:buFont typeface="+mj-lt"/>
              <a:buAutoNum type="arabicPeriod"/>
            </a:pPr>
            <a:r>
              <a:rPr lang="sv-SE" sz="1100" b="0" i="0">
                <a:solidFill>
                  <a:srgbClr val="262626"/>
                </a:solidFill>
                <a:effectLst/>
                <a:latin typeface="Calibri" panose="020F0502020204030204" pitchFamily="34" charset="0"/>
              </a:rPr>
              <a:t>Känner du att du kan ha fokus på att leva ditt liv?</a:t>
            </a:r>
            <a:r>
              <a:rPr lang="sv-SE" sz="1100" b="1" i="0">
                <a:solidFill>
                  <a:srgbClr val="262626"/>
                </a:solidFill>
                <a:effectLst/>
                <a:latin typeface="Calibri" panose="020F0502020204030204" pitchFamily="34" charset="0"/>
              </a:rPr>
              <a:t> </a:t>
            </a:r>
          </a:p>
          <a:p>
            <a:pPr marL="285750" indent="-285750">
              <a:buFont typeface="+mj-lt"/>
              <a:buAutoNum type="arabicPeriod"/>
            </a:pPr>
            <a:r>
              <a:rPr lang="sv-SE" sz="1100">
                <a:solidFill>
                  <a:srgbClr val="262626"/>
                </a:solidFill>
                <a:latin typeface="Calibri" panose="020F0502020204030204" pitchFamily="34" charset="0"/>
              </a:rPr>
              <a:t>Har du tillit till att när du behöver hjälp så vet du att du lätt kan få det?</a:t>
            </a:r>
            <a:endParaRPr lang="sv-SE" sz="1100" i="0">
              <a:solidFill>
                <a:srgbClr val="262626"/>
              </a:solidFill>
              <a:effectLst/>
              <a:latin typeface="Calibri" panose="020F0502020204030204" pitchFamily="34" charset="0"/>
            </a:endParaRPr>
          </a:p>
          <a:p>
            <a:pPr marL="285750" indent="-285750">
              <a:buFont typeface="Arial" panose="020B0604020202020204" pitchFamily="34" charset="0"/>
              <a:buChar char="•"/>
            </a:pPr>
            <a:endParaRPr lang="sv-SE" sz="1200" b="1" i="0">
              <a:solidFill>
                <a:srgbClr val="000000"/>
              </a:solidFill>
              <a:effectLst/>
              <a:latin typeface="Segoe UI" panose="020B0502040204020203" pitchFamily="34" charset="0"/>
            </a:endParaRPr>
          </a:p>
        </p:txBody>
      </p:sp>
      <p:pic>
        <p:nvPicPr>
          <p:cNvPr id="1026" name="Picture 2" descr="Form">
            <a:extLst>
              <a:ext uri="{FF2B5EF4-FFF2-40B4-BE49-F238E27FC236}">
                <a16:creationId xmlns:a16="http://schemas.microsoft.com/office/drawing/2014/main" id="{AFA5BB3B-5397-4782-A459-79EC695370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orm">
            <a:extLst>
              <a:ext uri="{FF2B5EF4-FFF2-40B4-BE49-F238E27FC236}">
                <a16:creationId xmlns:a16="http://schemas.microsoft.com/office/drawing/2014/main" id="{F61C7B05-6D9B-4A98-A0CA-29AE6013E7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36525"/>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C177199E-DE7A-4B76-A86E-ABE84FA6ACEE}"/>
              </a:ext>
            </a:extLst>
          </p:cNvPr>
          <p:cNvSpPr>
            <a:spLocks noGrp="1"/>
          </p:cNvSpPr>
          <p:nvPr>
            <p:ph type="body" sz="quarter" idx="10"/>
          </p:nvPr>
        </p:nvSpPr>
        <p:spPr/>
        <p:txBody>
          <a:bodyPr/>
          <a:lstStyle/>
          <a:p>
            <a:r>
              <a:rPr lang="sv-SE"/>
              <a:t>Innehåll</a:t>
            </a:r>
          </a:p>
        </p:txBody>
      </p:sp>
      <p:sp>
        <p:nvSpPr>
          <p:cNvPr id="3" name="Platshållare för text 2">
            <a:extLst>
              <a:ext uri="{FF2B5EF4-FFF2-40B4-BE49-F238E27FC236}">
                <a16:creationId xmlns:a16="http://schemas.microsoft.com/office/drawing/2014/main" id="{066FE704-95F5-4765-A8DC-0735EBDAFD25}"/>
              </a:ext>
            </a:extLst>
          </p:cNvPr>
          <p:cNvSpPr>
            <a:spLocks noGrp="1"/>
          </p:cNvSpPr>
          <p:nvPr>
            <p:ph type="body" sz="quarter" idx="11"/>
          </p:nvPr>
        </p:nvSpPr>
        <p:spPr/>
        <p:txBody>
          <a:bodyPr vert="horz" lIns="91440" tIns="45720" rIns="91440" bIns="45720" rtlCol="0" anchor="t">
            <a:noAutofit/>
          </a:bodyPr>
          <a:lstStyle/>
          <a:p>
            <a:pPr marL="342900" indent="-342900">
              <a:buFont typeface="Arial" panose="020B0604020202020204" pitchFamily="34" charset="0"/>
              <a:buChar char="•"/>
            </a:pPr>
            <a:r>
              <a:rPr lang="sv-SE">
                <a:cs typeface="Arial"/>
              </a:rPr>
              <a:t>Nära vård – vad är det och varför? </a:t>
            </a:r>
            <a:endParaRPr lang="sv-SE"/>
          </a:p>
          <a:p>
            <a:pPr marL="342900" indent="-342900">
              <a:buFont typeface="Arial" panose="020B0604020202020204" pitchFamily="34" charset="0"/>
              <a:buChar char="•"/>
            </a:pPr>
            <a:r>
              <a:rPr lang="sv-SE">
                <a:cs typeface="Arial"/>
              </a:rPr>
              <a:t>Patienternas och anhörigas perspektiv</a:t>
            </a:r>
            <a:endParaRPr lang="sv-SE"/>
          </a:p>
          <a:p>
            <a:pPr marL="342900" indent="-342900">
              <a:buFont typeface="Arial" panose="020B0604020202020204" pitchFamily="34" charset="0"/>
              <a:buChar char="•"/>
            </a:pPr>
            <a:r>
              <a:rPr lang="sv-SE">
                <a:cs typeface="Arial"/>
              </a:rPr>
              <a:t>En samordnad vård och omsorg</a:t>
            </a:r>
          </a:p>
          <a:p>
            <a:pPr marL="342900" indent="-342900">
              <a:buFont typeface="Arial" panose="020B0604020202020204" pitchFamily="34" charset="0"/>
              <a:buChar char="•"/>
            </a:pPr>
            <a:r>
              <a:rPr lang="sv-SE">
                <a:cs typeface="Arial"/>
              </a:rPr>
              <a:t>Förslag på arbetssätt för ökad personcentrering</a:t>
            </a:r>
          </a:p>
          <a:p>
            <a:pPr marL="342900" indent="-342900">
              <a:buFont typeface="Arial" panose="020B0604020202020204" pitchFamily="34" charset="0"/>
              <a:buChar char="•"/>
            </a:pPr>
            <a:r>
              <a:rPr lang="sv-SE">
                <a:cs typeface="Arial"/>
              </a:rPr>
              <a:t>Stödmaterial </a:t>
            </a:r>
            <a:endParaRPr lang="sv-SE"/>
          </a:p>
          <a:p>
            <a:pPr marL="342900" indent="-342900">
              <a:buFont typeface="Arial" panose="020B0604020202020204" pitchFamily="34" charset="0"/>
              <a:buChar char="•"/>
            </a:pPr>
            <a:r>
              <a:rPr lang="sv-SE">
                <a:cs typeface="Arial"/>
              </a:rPr>
              <a:t>För dig som vill läsa mer</a:t>
            </a:r>
          </a:p>
        </p:txBody>
      </p:sp>
      <p:sp>
        <p:nvSpPr>
          <p:cNvPr id="4" name="Platshållare för text 3">
            <a:extLst>
              <a:ext uri="{FF2B5EF4-FFF2-40B4-BE49-F238E27FC236}">
                <a16:creationId xmlns:a16="http://schemas.microsoft.com/office/drawing/2014/main" id="{FCA32D51-C884-4ED8-99AF-5D6F752C7A38}"/>
              </a:ext>
            </a:extLst>
          </p:cNvPr>
          <p:cNvSpPr>
            <a:spLocks noGrp="1"/>
          </p:cNvSpPr>
          <p:nvPr>
            <p:ph type="body" sz="quarter" idx="13"/>
          </p:nvPr>
        </p:nvSpPr>
        <p:spPr/>
        <p:txBody>
          <a:bodyPr/>
          <a:lstStyle/>
          <a:p>
            <a:endParaRPr lang="sv-SE"/>
          </a:p>
        </p:txBody>
      </p:sp>
    </p:spTree>
    <p:extLst>
      <p:ext uri="{BB962C8B-B14F-4D97-AF65-F5344CB8AC3E}">
        <p14:creationId xmlns:p14="http://schemas.microsoft.com/office/powerpoint/2010/main" val="801436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0567F4AF-0156-4829-9BC3-9A0AA0AD5EAA}"/>
              </a:ext>
            </a:extLst>
          </p:cNvPr>
          <p:cNvSpPr>
            <a:spLocks noGrp="1"/>
          </p:cNvSpPr>
          <p:nvPr>
            <p:ph type="body" sz="quarter" idx="10"/>
          </p:nvPr>
        </p:nvSpPr>
        <p:spPr>
          <a:xfrm>
            <a:off x="755650" y="294072"/>
            <a:ext cx="7704139" cy="590551"/>
          </a:xfrm>
        </p:spPr>
        <p:txBody>
          <a:bodyPr/>
          <a:lstStyle/>
          <a:p>
            <a:r>
              <a:rPr lang="sv-SE" sz="2400"/>
              <a:t>Frågor till verksamhet</a:t>
            </a:r>
          </a:p>
        </p:txBody>
      </p:sp>
      <p:sp>
        <p:nvSpPr>
          <p:cNvPr id="3" name="Platshållare för text 2">
            <a:extLst>
              <a:ext uri="{FF2B5EF4-FFF2-40B4-BE49-F238E27FC236}">
                <a16:creationId xmlns:a16="http://schemas.microsoft.com/office/drawing/2014/main" id="{F5BCB84E-68DB-4491-9CFA-04D934EF7A12}"/>
              </a:ext>
            </a:extLst>
          </p:cNvPr>
          <p:cNvSpPr>
            <a:spLocks noGrp="1"/>
          </p:cNvSpPr>
          <p:nvPr>
            <p:ph type="body" sz="quarter" idx="11"/>
          </p:nvPr>
        </p:nvSpPr>
        <p:spPr>
          <a:xfrm>
            <a:off x="755650" y="835595"/>
            <a:ext cx="7704139" cy="2603134"/>
          </a:xfrm>
        </p:spPr>
        <p:txBody>
          <a:bodyPr/>
          <a:lstStyle/>
          <a:p>
            <a:r>
              <a:rPr lang="sv-SE" sz="1400"/>
              <a:t>Tips! Använd dessa frågor som utgångspunkt vid ex. ledningsgruppsmöte eller en APT. </a:t>
            </a:r>
          </a:p>
          <a:p>
            <a:pPr algn="l" rtl="0" fontAlgn="base">
              <a:buFont typeface="+mj-lt"/>
              <a:buAutoNum type="arabicPeriod"/>
            </a:pPr>
            <a:r>
              <a:rPr lang="sv-SE" sz="1400" b="0" i="0" u="none" strike="noStrike">
                <a:solidFill>
                  <a:srgbClr val="222222"/>
                </a:solidFill>
                <a:effectLst/>
                <a:latin typeface="Calibri" panose="020F0502020204030204" pitchFamily="34" charset="0"/>
              </a:rPr>
              <a:t> Vet ni om era patienter känner att de kan ha fokus på att leva livet och litar på att de lätt får hjälp från er när de behöver det? </a:t>
            </a:r>
            <a:r>
              <a:rPr lang="sv-SE" sz="1400" b="0" i="0">
                <a:solidFill>
                  <a:srgbClr val="000000"/>
                </a:solidFill>
                <a:effectLst/>
                <a:latin typeface="Calibri" panose="020F0502020204030204" pitchFamily="34" charset="0"/>
              </a:rPr>
              <a:t>​</a:t>
            </a:r>
            <a:endParaRPr lang="sv-SE" sz="1400" b="0" i="0">
              <a:solidFill>
                <a:srgbClr val="000000"/>
              </a:solidFill>
              <a:effectLst/>
              <a:latin typeface="Arial" panose="020B0604020202020204" pitchFamily="34" charset="0"/>
            </a:endParaRPr>
          </a:p>
          <a:p>
            <a:pPr algn="l" rtl="0" fontAlgn="base">
              <a:buFont typeface="+mj-lt"/>
              <a:buAutoNum type="arabicPeriod" startAt="2"/>
            </a:pPr>
            <a:r>
              <a:rPr lang="sv-SE" sz="1400" b="0" i="0" u="none" strike="noStrike">
                <a:solidFill>
                  <a:srgbClr val="222222"/>
                </a:solidFill>
                <a:effectLst/>
                <a:latin typeface="Calibri" panose="020F0502020204030204" pitchFamily="34" charset="0"/>
              </a:rPr>
              <a:t> Har ni en överenskommelse med patienterna som utgår från vad som är viktigt för dem, där de vet vad de ska göra för att må bra, vad de ska göra om de blir sjuka och vad ni i vården ska göra? </a:t>
            </a:r>
            <a:r>
              <a:rPr lang="sv-SE" sz="1400" b="0" i="0">
                <a:solidFill>
                  <a:srgbClr val="000000"/>
                </a:solidFill>
                <a:effectLst/>
                <a:latin typeface="Calibri" panose="020F0502020204030204" pitchFamily="34" charset="0"/>
              </a:rPr>
              <a:t>​</a:t>
            </a:r>
            <a:endParaRPr lang="sv-SE" sz="1400" b="0" i="0">
              <a:solidFill>
                <a:srgbClr val="000000"/>
              </a:solidFill>
              <a:effectLst/>
              <a:latin typeface="Arial" panose="020B0604020202020204" pitchFamily="34" charset="0"/>
            </a:endParaRPr>
          </a:p>
          <a:p>
            <a:pPr algn="l" rtl="0" fontAlgn="base">
              <a:buFont typeface="+mj-lt"/>
              <a:buAutoNum type="arabicPeriod" startAt="3"/>
            </a:pPr>
            <a:r>
              <a:rPr lang="sv-SE" sz="1400" b="0" i="0" u="none" strike="noStrike">
                <a:solidFill>
                  <a:srgbClr val="222222"/>
                </a:solidFill>
                <a:effectLst/>
                <a:latin typeface="Calibri" panose="020F0502020204030204" pitchFamily="34" charset="0"/>
              </a:rPr>
              <a:t> Har patienterna enkla sätt att ta kontakt med er? </a:t>
            </a:r>
            <a:r>
              <a:rPr lang="sv-SE" sz="1400" b="0" i="0">
                <a:solidFill>
                  <a:srgbClr val="000000"/>
                </a:solidFill>
                <a:effectLst/>
                <a:latin typeface="Calibri" panose="020F0502020204030204" pitchFamily="34" charset="0"/>
              </a:rPr>
              <a:t>​</a:t>
            </a:r>
            <a:endParaRPr lang="sv-SE" sz="1400" b="0" i="0">
              <a:solidFill>
                <a:srgbClr val="000000"/>
              </a:solidFill>
              <a:effectLst/>
              <a:latin typeface="Arial" panose="020B0604020202020204" pitchFamily="34" charset="0"/>
            </a:endParaRPr>
          </a:p>
          <a:p>
            <a:pPr algn="l" rtl="0" fontAlgn="base">
              <a:buFont typeface="+mj-lt"/>
              <a:buAutoNum type="arabicPeriod" startAt="4"/>
            </a:pPr>
            <a:r>
              <a:rPr lang="sv-SE" sz="1400" b="0" i="0" u="none" strike="noStrike">
                <a:solidFill>
                  <a:srgbClr val="222222"/>
                </a:solidFill>
                <a:effectLst/>
                <a:latin typeface="Calibri" panose="020F0502020204030204" pitchFamily="34" charset="0"/>
              </a:rPr>
              <a:t> Erbjuder ni patienterna en fast vårdkontakt (vid behov)? </a:t>
            </a:r>
            <a:r>
              <a:rPr lang="sv-SE" sz="1400" b="0" i="0">
                <a:solidFill>
                  <a:srgbClr val="000000"/>
                </a:solidFill>
                <a:effectLst/>
                <a:latin typeface="Calibri" panose="020F0502020204030204" pitchFamily="34" charset="0"/>
              </a:rPr>
              <a:t>​</a:t>
            </a:r>
            <a:endParaRPr lang="sv-SE" sz="1400" b="0" i="0">
              <a:solidFill>
                <a:srgbClr val="000000"/>
              </a:solidFill>
              <a:effectLst/>
              <a:latin typeface="Arial" panose="020B0604020202020204" pitchFamily="34" charset="0"/>
            </a:endParaRPr>
          </a:p>
          <a:p>
            <a:pPr algn="l" rtl="0" fontAlgn="base">
              <a:buFont typeface="+mj-lt"/>
              <a:buAutoNum type="arabicPeriod" startAt="5"/>
            </a:pPr>
            <a:r>
              <a:rPr lang="sv-SE" sz="1400" b="0" i="0" u="none" strike="noStrike">
                <a:solidFill>
                  <a:srgbClr val="222222"/>
                </a:solidFill>
                <a:effectLst/>
                <a:latin typeface="Calibri" panose="020F0502020204030204" pitchFamily="34" charset="0"/>
              </a:rPr>
              <a:t> Vet patienterna alltid sitt nästa steg?  </a:t>
            </a:r>
            <a:r>
              <a:rPr lang="sv-SE" sz="1400" b="0" i="0">
                <a:solidFill>
                  <a:srgbClr val="000000"/>
                </a:solidFill>
                <a:effectLst/>
                <a:latin typeface="Calibri" panose="020F0502020204030204" pitchFamily="34" charset="0"/>
              </a:rPr>
              <a:t>​</a:t>
            </a:r>
            <a:endParaRPr lang="sv-SE" sz="1400" b="0" i="0">
              <a:solidFill>
                <a:srgbClr val="000000"/>
              </a:solidFill>
              <a:effectLst/>
              <a:latin typeface="Arial" panose="020B0604020202020204" pitchFamily="34" charset="0"/>
            </a:endParaRPr>
          </a:p>
          <a:p>
            <a:pPr algn="l" rtl="0" fontAlgn="base">
              <a:buFont typeface="+mj-lt"/>
              <a:buAutoNum type="arabicPeriod" startAt="6"/>
            </a:pPr>
            <a:r>
              <a:rPr lang="sv-SE" sz="1400" b="0" i="0" u="none" strike="noStrike">
                <a:solidFill>
                  <a:srgbClr val="222222"/>
                </a:solidFill>
                <a:effectLst/>
                <a:latin typeface="Calibri" panose="020F0502020204030204" pitchFamily="34" charset="0"/>
              </a:rPr>
              <a:t> Har ni och patienten tillsammans kommit överens om tiden för nästa kontakt? </a:t>
            </a:r>
            <a:r>
              <a:rPr lang="sv-SE" sz="1400" b="0" i="0">
                <a:solidFill>
                  <a:srgbClr val="000000"/>
                </a:solidFill>
                <a:effectLst/>
                <a:latin typeface="Calibri" panose="020F0502020204030204" pitchFamily="34" charset="0"/>
              </a:rPr>
              <a:t>​</a:t>
            </a:r>
            <a:endParaRPr lang="sv-SE" sz="1400" b="0" i="0">
              <a:solidFill>
                <a:srgbClr val="000000"/>
              </a:solidFill>
              <a:effectLst/>
              <a:latin typeface="Arial" panose="020B0604020202020204" pitchFamily="34" charset="0"/>
            </a:endParaRPr>
          </a:p>
          <a:p>
            <a:pPr algn="l" rtl="0" fontAlgn="base">
              <a:buFont typeface="+mj-lt"/>
              <a:buAutoNum type="arabicPeriod" startAt="7"/>
            </a:pPr>
            <a:r>
              <a:rPr lang="sv-SE" sz="1400" b="0" i="0" u="none" strike="noStrike">
                <a:solidFill>
                  <a:srgbClr val="222222"/>
                </a:solidFill>
                <a:effectLst/>
                <a:latin typeface="Calibri" panose="020F0502020204030204" pitchFamily="34" charset="0"/>
              </a:rPr>
              <a:t> Har era patienter en överblick av sina olika planer i vården och får hjälp med samordning vid behov? </a:t>
            </a:r>
            <a:endParaRPr lang="sv-SE" sz="1400" b="0" i="0">
              <a:solidFill>
                <a:srgbClr val="000000"/>
              </a:solidFill>
              <a:effectLst/>
              <a:latin typeface="Arial" panose="020B0604020202020204" pitchFamily="34" charset="0"/>
            </a:endParaRPr>
          </a:p>
          <a:p>
            <a:endParaRPr lang="sv-SE"/>
          </a:p>
        </p:txBody>
      </p:sp>
    </p:spTree>
    <p:extLst>
      <p:ext uri="{BB962C8B-B14F-4D97-AF65-F5344CB8AC3E}">
        <p14:creationId xmlns:p14="http://schemas.microsoft.com/office/powerpoint/2010/main" val="1423998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99F4BB2A-59FA-FE42-D66D-9E6E5464E1D4}"/>
              </a:ext>
            </a:extLst>
          </p:cNvPr>
          <p:cNvSpPr>
            <a:spLocks noGrp="1"/>
          </p:cNvSpPr>
          <p:nvPr>
            <p:ph type="body" sz="quarter" idx="10"/>
          </p:nvPr>
        </p:nvSpPr>
        <p:spPr/>
        <p:txBody>
          <a:bodyPr/>
          <a:lstStyle/>
          <a:p>
            <a:r>
              <a:rPr lang="sv-SE">
                <a:cs typeface="Arial"/>
              </a:rPr>
              <a:t>Vad kan vi arbeta vidare med? </a:t>
            </a:r>
            <a:r>
              <a:rPr lang="sv-SE" sz="2400">
                <a:cs typeface="Arial"/>
              </a:rPr>
              <a:t>(fyll i era egna tankar)</a:t>
            </a:r>
            <a:r>
              <a:rPr lang="sv-SE">
                <a:cs typeface="Arial"/>
              </a:rPr>
              <a:t> </a:t>
            </a:r>
            <a:endParaRPr lang="sv-SE"/>
          </a:p>
        </p:txBody>
      </p:sp>
      <p:graphicFrame>
        <p:nvGraphicFramePr>
          <p:cNvPr id="5" name="Tabell 5">
            <a:extLst>
              <a:ext uri="{FF2B5EF4-FFF2-40B4-BE49-F238E27FC236}">
                <a16:creationId xmlns:a16="http://schemas.microsoft.com/office/drawing/2014/main" id="{FFE9AE79-C2ED-79C4-3B4D-51E47C7FE3E7}"/>
              </a:ext>
            </a:extLst>
          </p:cNvPr>
          <p:cNvGraphicFramePr>
            <a:graphicFrameLocks noGrp="1"/>
          </p:cNvGraphicFramePr>
          <p:nvPr>
            <p:extLst>
              <p:ext uri="{D42A27DB-BD31-4B8C-83A1-F6EECF244321}">
                <p14:modId xmlns:p14="http://schemas.microsoft.com/office/powerpoint/2010/main" val="3595386139"/>
              </p:ext>
            </p:extLst>
          </p:nvPr>
        </p:nvGraphicFramePr>
        <p:xfrm>
          <a:off x="67781" y="1203596"/>
          <a:ext cx="2173973" cy="2968665"/>
        </p:xfrm>
        <a:graphic>
          <a:graphicData uri="http://schemas.openxmlformats.org/drawingml/2006/table">
            <a:tbl>
              <a:tblPr firstRow="1" bandRow="1">
                <a:tableStyleId>{21E4AEA4-8DFA-4A89-87EB-49C32662AFE0}</a:tableStyleId>
              </a:tblPr>
              <a:tblGrid>
                <a:gridCol w="2173973">
                  <a:extLst>
                    <a:ext uri="{9D8B030D-6E8A-4147-A177-3AD203B41FA5}">
                      <a16:colId xmlns:a16="http://schemas.microsoft.com/office/drawing/2014/main" val="3772660470"/>
                    </a:ext>
                  </a:extLst>
                </a:gridCol>
              </a:tblGrid>
              <a:tr h="361561">
                <a:tc>
                  <a:txBody>
                    <a:bodyPr/>
                    <a:lstStyle/>
                    <a:p>
                      <a:pPr algn="ctr"/>
                      <a:r>
                        <a:rPr lang="sv-SE" sz="1400"/>
                        <a:t>Personcentrerad vård</a:t>
                      </a:r>
                    </a:p>
                  </a:txBody>
                  <a:tcPr/>
                </a:tc>
                <a:extLst>
                  <a:ext uri="{0D108BD9-81ED-4DB2-BD59-A6C34878D82A}">
                    <a16:rowId xmlns:a16="http://schemas.microsoft.com/office/drawing/2014/main" val="327257258"/>
                  </a:ext>
                </a:extLst>
              </a:tr>
              <a:tr h="2607104">
                <a:tc>
                  <a:txBody>
                    <a:bodyPr/>
                    <a:lstStyle/>
                    <a:p>
                      <a:pPr marL="285750" indent="-285750">
                        <a:buFont typeface="Arial" panose="020B0604020202020204" pitchFamily="34" charset="0"/>
                        <a:buChar char="•"/>
                      </a:pPr>
                      <a:r>
                        <a:rPr lang="sv-SE" sz="1100" i="1"/>
                        <a:t>(t ex fråga vad som är viktigt för individen)</a:t>
                      </a:r>
                    </a:p>
                    <a:p>
                      <a:pPr marL="285750" lvl="0" indent="-285750">
                        <a:buFont typeface="Arial" panose="020B0604020202020204" pitchFamily="34" charset="0"/>
                        <a:buChar char="•"/>
                      </a:pPr>
                      <a:r>
                        <a:rPr lang="sv-SE" sz="1100" i="1"/>
                        <a:t>(t ex låta patienten förbereda sig innan ett besök)</a:t>
                      </a:r>
                    </a:p>
                    <a:p>
                      <a:pPr marL="285750" indent="-285750">
                        <a:buFont typeface="Arial" panose="020B0604020202020204" pitchFamily="34" charset="0"/>
                        <a:buChar char="•"/>
                      </a:pPr>
                      <a:endParaRPr lang="sv-SE" sz="1100" i="0"/>
                    </a:p>
                    <a:p>
                      <a:pPr marL="285750" indent="-285750">
                        <a:buFont typeface="Arial" panose="020B0604020202020204" pitchFamily="34" charset="0"/>
                        <a:buChar char="•"/>
                      </a:pPr>
                      <a:endParaRPr lang="sv-SE" sz="1100" i="0"/>
                    </a:p>
                    <a:p>
                      <a:pPr marL="285750" indent="-285750">
                        <a:buFont typeface="Arial" panose="020B0604020202020204" pitchFamily="34" charset="0"/>
                        <a:buChar char="•"/>
                      </a:pPr>
                      <a:endParaRPr lang="sv-SE" sz="1100" i="0"/>
                    </a:p>
                    <a:p>
                      <a:pPr marL="285750" indent="-285750">
                        <a:buFont typeface="Arial" panose="020B0604020202020204" pitchFamily="34" charset="0"/>
                        <a:buChar char="•"/>
                      </a:pPr>
                      <a:endParaRPr lang="sv-SE" sz="1100" i="0"/>
                    </a:p>
                    <a:p>
                      <a:pPr marL="285750" indent="-285750">
                        <a:buFont typeface="Arial" panose="020B0604020202020204" pitchFamily="34" charset="0"/>
                        <a:buChar char="•"/>
                      </a:pPr>
                      <a:endParaRPr lang="sv-SE" sz="1100" i="0"/>
                    </a:p>
                    <a:p>
                      <a:pPr marL="285750" indent="-285750">
                        <a:buFont typeface="Arial" panose="020B0604020202020204" pitchFamily="34" charset="0"/>
                        <a:buChar char="•"/>
                      </a:pPr>
                      <a:endParaRPr lang="sv-SE" sz="1100" i="0"/>
                    </a:p>
                    <a:p>
                      <a:pPr marL="285750" indent="-285750">
                        <a:buFont typeface="Arial" panose="020B0604020202020204" pitchFamily="34" charset="0"/>
                        <a:buChar char="•"/>
                      </a:pPr>
                      <a:endParaRPr lang="sv-SE" sz="1100" i="0"/>
                    </a:p>
                    <a:p>
                      <a:pPr marL="285750" indent="-285750">
                        <a:buFont typeface="Arial" panose="020B0604020202020204" pitchFamily="34" charset="0"/>
                        <a:buChar char="•"/>
                      </a:pPr>
                      <a:endParaRPr lang="sv-SE" sz="1100" i="0"/>
                    </a:p>
                    <a:p>
                      <a:pPr marL="285750" indent="-285750">
                        <a:buFont typeface="Arial" panose="020B0604020202020204" pitchFamily="34" charset="0"/>
                        <a:buChar char="•"/>
                      </a:pPr>
                      <a:endParaRPr lang="sv-SE" sz="1100" i="0"/>
                    </a:p>
                    <a:p>
                      <a:pPr marL="285750" indent="-285750">
                        <a:buFont typeface="Arial" panose="020B0604020202020204" pitchFamily="34" charset="0"/>
                        <a:buChar char="•"/>
                      </a:pPr>
                      <a:endParaRPr lang="sv-SE" sz="1100" i="0"/>
                    </a:p>
                  </a:txBody>
                  <a:tcPr/>
                </a:tc>
                <a:extLst>
                  <a:ext uri="{0D108BD9-81ED-4DB2-BD59-A6C34878D82A}">
                    <a16:rowId xmlns:a16="http://schemas.microsoft.com/office/drawing/2014/main" val="767207233"/>
                  </a:ext>
                </a:extLst>
              </a:tr>
            </a:tbl>
          </a:graphicData>
        </a:graphic>
      </p:graphicFrame>
      <p:graphicFrame>
        <p:nvGraphicFramePr>
          <p:cNvPr id="6" name="Tabell 5">
            <a:extLst>
              <a:ext uri="{FF2B5EF4-FFF2-40B4-BE49-F238E27FC236}">
                <a16:creationId xmlns:a16="http://schemas.microsoft.com/office/drawing/2014/main" id="{68ADC7B2-6FDD-6119-4A51-2CBB7D51BE65}"/>
              </a:ext>
            </a:extLst>
          </p:cNvPr>
          <p:cNvGraphicFramePr>
            <a:graphicFrameLocks noGrp="1"/>
          </p:cNvGraphicFramePr>
          <p:nvPr>
            <p:extLst>
              <p:ext uri="{D42A27DB-BD31-4B8C-83A1-F6EECF244321}">
                <p14:modId xmlns:p14="http://schemas.microsoft.com/office/powerpoint/2010/main" val="2413018707"/>
              </p:ext>
            </p:extLst>
          </p:nvPr>
        </p:nvGraphicFramePr>
        <p:xfrm>
          <a:off x="2337036" y="1203597"/>
          <a:ext cx="2173973" cy="2984944"/>
        </p:xfrm>
        <a:graphic>
          <a:graphicData uri="http://schemas.openxmlformats.org/drawingml/2006/table">
            <a:tbl>
              <a:tblPr firstRow="1" bandRow="1">
                <a:tableStyleId>{21E4AEA4-8DFA-4A89-87EB-49C32662AFE0}</a:tableStyleId>
              </a:tblPr>
              <a:tblGrid>
                <a:gridCol w="2173973">
                  <a:extLst>
                    <a:ext uri="{9D8B030D-6E8A-4147-A177-3AD203B41FA5}">
                      <a16:colId xmlns:a16="http://schemas.microsoft.com/office/drawing/2014/main" val="3772660470"/>
                    </a:ext>
                  </a:extLst>
                </a:gridCol>
              </a:tblGrid>
              <a:tr h="353248">
                <a:tc>
                  <a:txBody>
                    <a:bodyPr/>
                    <a:lstStyle/>
                    <a:p>
                      <a:pPr lvl="0" algn="ctr">
                        <a:buNone/>
                      </a:pPr>
                      <a:r>
                        <a:rPr lang="sv-SE" sz="1400" b="1" i="0" u="none" strike="noStrike" noProof="0">
                          <a:latin typeface="Calibri"/>
                        </a:rPr>
                        <a:t>Fast vårdkontakt</a:t>
                      </a:r>
                      <a:endParaRPr lang="sv-SE" sz="1400"/>
                    </a:p>
                  </a:txBody>
                  <a:tcPr/>
                </a:tc>
                <a:extLst>
                  <a:ext uri="{0D108BD9-81ED-4DB2-BD59-A6C34878D82A}">
                    <a16:rowId xmlns:a16="http://schemas.microsoft.com/office/drawing/2014/main" val="327257258"/>
                  </a:ext>
                </a:extLst>
              </a:tr>
              <a:tr h="2631696">
                <a:tc>
                  <a:txBody>
                    <a:bodyPr/>
                    <a:lstStyle/>
                    <a:p>
                      <a:pPr marL="171450" indent="-171450">
                        <a:buFont typeface="Arial"/>
                        <a:buChar char="•"/>
                      </a:pPr>
                      <a:r>
                        <a:rPr lang="sv-SE" sz="1100" b="0" i="1" u="none" strike="noStrike" noProof="0">
                          <a:latin typeface="Calibri"/>
                        </a:rPr>
                        <a:t>(t ex att den som behöver det alltid vet vem man ringer när det kör ihop sig)</a:t>
                      </a:r>
                      <a:r>
                        <a:rPr lang="sv-SE" sz="1100" b="0" i="0" u="none" strike="noStrike" noProof="0">
                          <a:latin typeface="Calibri"/>
                        </a:rPr>
                        <a:t> </a:t>
                      </a:r>
                      <a:endParaRPr lang="sv-SE" sz="1100" i="0"/>
                    </a:p>
                    <a:p>
                      <a:pPr marL="285750" indent="-285750">
                        <a:buFont typeface="Arial" panose="020B0604020202020204" pitchFamily="34" charset="0"/>
                        <a:buChar char="•"/>
                      </a:pPr>
                      <a:endParaRPr lang="sv-SE" sz="1100" i="0"/>
                    </a:p>
                    <a:p>
                      <a:pPr marL="285750" indent="-285750">
                        <a:buFont typeface="Arial" panose="020B0604020202020204" pitchFamily="34" charset="0"/>
                        <a:buChar char="•"/>
                      </a:pPr>
                      <a:endParaRPr lang="sv-SE" sz="1100" i="0"/>
                    </a:p>
                    <a:p>
                      <a:pPr marL="285750" indent="-285750">
                        <a:buFont typeface="Arial" panose="020B0604020202020204" pitchFamily="34" charset="0"/>
                        <a:buChar char="•"/>
                      </a:pPr>
                      <a:endParaRPr lang="sv-SE" sz="1100" i="0"/>
                    </a:p>
                    <a:p>
                      <a:pPr marL="285750" indent="-285750">
                        <a:buFont typeface="Arial" panose="020B0604020202020204" pitchFamily="34" charset="0"/>
                        <a:buChar char="•"/>
                      </a:pPr>
                      <a:endParaRPr lang="sv-SE" sz="1100" i="0"/>
                    </a:p>
                    <a:p>
                      <a:pPr marL="285750" indent="-285750">
                        <a:buFont typeface="Arial" panose="020B0604020202020204" pitchFamily="34" charset="0"/>
                        <a:buChar char="•"/>
                      </a:pPr>
                      <a:endParaRPr lang="sv-SE" sz="1100" i="0"/>
                    </a:p>
                    <a:p>
                      <a:pPr marL="285750" indent="-285750">
                        <a:buFont typeface="Arial" panose="020B0604020202020204" pitchFamily="34" charset="0"/>
                        <a:buChar char="•"/>
                      </a:pPr>
                      <a:endParaRPr lang="sv-SE" sz="1100" i="0"/>
                    </a:p>
                    <a:p>
                      <a:pPr marL="285750" indent="-285750">
                        <a:buFont typeface="Arial" panose="020B0604020202020204" pitchFamily="34" charset="0"/>
                        <a:buChar char="•"/>
                      </a:pPr>
                      <a:endParaRPr lang="sv-SE" sz="1100" i="0"/>
                    </a:p>
                    <a:p>
                      <a:pPr marL="285750" indent="-285750">
                        <a:buFont typeface="Arial" panose="020B0604020202020204" pitchFamily="34" charset="0"/>
                        <a:buChar char="•"/>
                      </a:pPr>
                      <a:endParaRPr lang="sv-SE" sz="1100" i="0"/>
                    </a:p>
                    <a:p>
                      <a:pPr marL="285750" indent="-285750">
                        <a:buFont typeface="Arial" panose="020B0604020202020204" pitchFamily="34" charset="0"/>
                        <a:buChar char="•"/>
                      </a:pPr>
                      <a:endParaRPr lang="sv-SE" sz="1100" i="0"/>
                    </a:p>
                  </a:txBody>
                  <a:tcPr/>
                </a:tc>
                <a:extLst>
                  <a:ext uri="{0D108BD9-81ED-4DB2-BD59-A6C34878D82A}">
                    <a16:rowId xmlns:a16="http://schemas.microsoft.com/office/drawing/2014/main" val="767207233"/>
                  </a:ext>
                </a:extLst>
              </a:tr>
            </a:tbl>
          </a:graphicData>
        </a:graphic>
      </p:graphicFrame>
      <p:graphicFrame>
        <p:nvGraphicFramePr>
          <p:cNvPr id="7" name="Tabell 6">
            <a:extLst>
              <a:ext uri="{FF2B5EF4-FFF2-40B4-BE49-F238E27FC236}">
                <a16:creationId xmlns:a16="http://schemas.microsoft.com/office/drawing/2014/main" id="{F1B9C4BD-8375-1F82-10DD-09743459E705}"/>
              </a:ext>
            </a:extLst>
          </p:cNvPr>
          <p:cNvGraphicFramePr>
            <a:graphicFrameLocks noGrp="1"/>
          </p:cNvGraphicFramePr>
          <p:nvPr>
            <p:extLst>
              <p:ext uri="{D42A27DB-BD31-4B8C-83A1-F6EECF244321}">
                <p14:modId xmlns:p14="http://schemas.microsoft.com/office/powerpoint/2010/main" val="1810026495"/>
              </p:ext>
            </p:extLst>
          </p:nvPr>
        </p:nvGraphicFramePr>
        <p:xfrm>
          <a:off x="4606291" y="1203595"/>
          <a:ext cx="2173973" cy="2984943"/>
        </p:xfrm>
        <a:graphic>
          <a:graphicData uri="http://schemas.openxmlformats.org/drawingml/2006/table">
            <a:tbl>
              <a:tblPr firstRow="1" bandRow="1">
                <a:tableStyleId>{21E4AEA4-8DFA-4A89-87EB-49C32662AFE0}</a:tableStyleId>
              </a:tblPr>
              <a:tblGrid>
                <a:gridCol w="2173973">
                  <a:extLst>
                    <a:ext uri="{9D8B030D-6E8A-4147-A177-3AD203B41FA5}">
                      <a16:colId xmlns:a16="http://schemas.microsoft.com/office/drawing/2014/main" val="3772660470"/>
                    </a:ext>
                  </a:extLst>
                </a:gridCol>
              </a:tblGrid>
              <a:tr h="353248">
                <a:tc>
                  <a:txBody>
                    <a:bodyPr/>
                    <a:lstStyle/>
                    <a:p>
                      <a:pPr lvl="0" algn="ctr">
                        <a:buNone/>
                      </a:pPr>
                      <a:r>
                        <a:rPr lang="sv-SE" sz="1400"/>
                        <a:t>Sammanhållen planering</a:t>
                      </a:r>
                    </a:p>
                  </a:txBody>
                  <a:tcPr/>
                </a:tc>
                <a:extLst>
                  <a:ext uri="{0D108BD9-81ED-4DB2-BD59-A6C34878D82A}">
                    <a16:rowId xmlns:a16="http://schemas.microsoft.com/office/drawing/2014/main" val="327257258"/>
                  </a:ext>
                </a:extLst>
              </a:tr>
              <a:tr h="2631695">
                <a:tc>
                  <a:txBody>
                    <a:bodyPr/>
                    <a:lstStyle/>
                    <a:p>
                      <a:pPr marL="285750" lvl="0" indent="-285750">
                        <a:buClr>
                          <a:srgbClr val="000000"/>
                        </a:buClr>
                        <a:buFont typeface="Arial,Sans-Serif" panose="020B0604020202020204" pitchFamily="34" charset="0"/>
                        <a:buChar char="•"/>
                      </a:pPr>
                      <a:r>
                        <a:rPr lang="sv-SE" sz="1100" b="0" i="1" u="none" strike="noStrike" noProof="0">
                          <a:latin typeface="Calibri"/>
                        </a:rPr>
                        <a:t>(t ex ett (1) sökord i journalen för att dokumentera planer)</a:t>
                      </a:r>
                      <a:r>
                        <a:rPr lang="sv-SE" sz="1100" b="0" i="0" u="none" strike="noStrike" noProof="0">
                          <a:latin typeface="Calibri"/>
                        </a:rPr>
                        <a:t> </a:t>
                      </a:r>
                    </a:p>
                    <a:p>
                      <a:pPr marL="285750" lvl="0" indent="-285750">
                        <a:buClr>
                          <a:srgbClr val="000000"/>
                        </a:buClr>
                        <a:buFont typeface="Arial,Sans-Serif" panose="020B0604020202020204" pitchFamily="34" charset="0"/>
                        <a:buChar char="•"/>
                      </a:pPr>
                      <a:r>
                        <a:rPr lang="sv-SE" sz="1100" b="0" i="1" u="none" strike="noStrike" noProof="0">
                          <a:latin typeface="Calibri"/>
                        </a:rPr>
                        <a:t>(t ex fler SIP där behov av samordnade insatser finns)</a:t>
                      </a:r>
                      <a:r>
                        <a:rPr lang="sv-SE" sz="1100" b="0" i="0" u="none" strike="noStrike" noProof="0">
                          <a:latin typeface="Calibri"/>
                        </a:rPr>
                        <a:t> </a:t>
                      </a:r>
                      <a:endParaRPr lang="sv-SE" b="0" u="none" strike="noStrike" noProof="0">
                        <a:latin typeface="Calibri"/>
                      </a:endParaRPr>
                    </a:p>
                    <a:p>
                      <a:pPr marL="285750" indent="-285750">
                        <a:buFont typeface="Arial" panose="020B0604020202020204" pitchFamily="34" charset="0"/>
                        <a:buChar char="•"/>
                      </a:pPr>
                      <a:endParaRPr lang="sv-SE" sz="1100" i="0"/>
                    </a:p>
                    <a:p>
                      <a:pPr marL="285750" indent="-285750">
                        <a:buFont typeface="Arial" panose="020B0604020202020204" pitchFamily="34" charset="0"/>
                        <a:buChar char="•"/>
                      </a:pPr>
                      <a:endParaRPr lang="sv-SE" sz="1100" i="0"/>
                    </a:p>
                    <a:p>
                      <a:pPr marL="285750" indent="-285750">
                        <a:buFont typeface="Arial" panose="020B0604020202020204" pitchFamily="34" charset="0"/>
                        <a:buChar char="•"/>
                      </a:pPr>
                      <a:endParaRPr lang="sv-SE" sz="1100" i="0"/>
                    </a:p>
                    <a:p>
                      <a:pPr marL="285750" indent="-285750">
                        <a:buFont typeface="Arial" panose="020B0604020202020204" pitchFamily="34" charset="0"/>
                        <a:buChar char="•"/>
                      </a:pPr>
                      <a:endParaRPr lang="sv-SE" sz="1100" i="0"/>
                    </a:p>
                    <a:p>
                      <a:pPr marL="285750" indent="-285750">
                        <a:buFont typeface="Arial" panose="020B0604020202020204" pitchFamily="34" charset="0"/>
                        <a:buChar char="•"/>
                      </a:pPr>
                      <a:endParaRPr lang="sv-SE" sz="1100" i="0"/>
                    </a:p>
                    <a:p>
                      <a:pPr marL="285750" indent="-285750">
                        <a:buFont typeface="Arial" panose="020B0604020202020204" pitchFamily="34" charset="0"/>
                        <a:buChar char="•"/>
                      </a:pPr>
                      <a:endParaRPr lang="sv-SE" sz="1100" i="0"/>
                    </a:p>
                  </a:txBody>
                  <a:tcPr/>
                </a:tc>
                <a:extLst>
                  <a:ext uri="{0D108BD9-81ED-4DB2-BD59-A6C34878D82A}">
                    <a16:rowId xmlns:a16="http://schemas.microsoft.com/office/drawing/2014/main" val="767207233"/>
                  </a:ext>
                </a:extLst>
              </a:tr>
            </a:tbl>
          </a:graphicData>
        </a:graphic>
      </p:graphicFrame>
      <p:graphicFrame>
        <p:nvGraphicFramePr>
          <p:cNvPr id="8" name="Tabell 7">
            <a:extLst>
              <a:ext uri="{FF2B5EF4-FFF2-40B4-BE49-F238E27FC236}">
                <a16:creationId xmlns:a16="http://schemas.microsoft.com/office/drawing/2014/main" id="{170F577B-5B1B-BDB7-BC17-1B659C8C2290}"/>
              </a:ext>
            </a:extLst>
          </p:cNvPr>
          <p:cNvGraphicFramePr>
            <a:graphicFrameLocks noGrp="1"/>
          </p:cNvGraphicFramePr>
          <p:nvPr>
            <p:extLst>
              <p:ext uri="{D42A27DB-BD31-4B8C-83A1-F6EECF244321}">
                <p14:modId xmlns:p14="http://schemas.microsoft.com/office/powerpoint/2010/main" val="2157284271"/>
              </p:ext>
            </p:extLst>
          </p:nvPr>
        </p:nvGraphicFramePr>
        <p:xfrm>
          <a:off x="6875546" y="1203596"/>
          <a:ext cx="2173973" cy="2984942"/>
        </p:xfrm>
        <a:graphic>
          <a:graphicData uri="http://schemas.openxmlformats.org/drawingml/2006/table">
            <a:tbl>
              <a:tblPr firstRow="1" bandRow="1">
                <a:tableStyleId>{21E4AEA4-8DFA-4A89-87EB-49C32662AFE0}</a:tableStyleId>
              </a:tblPr>
              <a:tblGrid>
                <a:gridCol w="2173973">
                  <a:extLst>
                    <a:ext uri="{9D8B030D-6E8A-4147-A177-3AD203B41FA5}">
                      <a16:colId xmlns:a16="http://schemas.microsoft.com/office/drawing/2014/main" val="3772660470"/>
                    </a:ext>
                  </a:extLst>
                </a:gridCol>
              </a:tblGrid>
              <a:tr h="353248">
                <a:tc>
                  <a:txBody>
                    <a:bodyPr/>
                    <a:lstStyle/>
                    <a:p>
                      <a:pPr algn="ctr"/>
                      <a:r>
                        <a:rPr lang="sv-SE" sz="1400"/>
                        <a:t>Annat</a:t>
                      </a:r>
                    </a:p>
                  </a:txBody>
                  <a:tcPr/>
                </a:tc>
                <a:extLst>
                  <a:ext uri="{0D108BD9-81ED-4DB2-BD59-A6C34878D82A}">
                    <a16:rowId xmlns:a16="http://schemas.microsoft.com/office/drawing/2014/main" val="327257258"/>
                  </a:ext>
                </a:extLst>
              </a:tr>
              <a:tr h="2631694">
                <a:tc>
                  <a:txBody>
                    <a:bodyPr/>
                    <a:lstStyle/>
                    <a:p>
                      <a:pPr marL="285750" indent="-285750">
                        <a:buFont typeface="Arial" panose="020B0604020202020204" pitchFamily="34" charset="0"/>
                        <a:buChar char="•"/>
                      </a:pPr>
                      <a:r>
                        <a:rPr lang="sv-SE" sz="1100" i="1"/>
                        <a:t>(t ex att vi alltid frågar patienten om hen har fler besök hos vården så vi kan synkronisera tiderna)</a:t>
                      </a:r>
                      <a:r>
                        <a:rPr lang="sv-SE" sz="1100" i="0"/>
                        <a:t> </a:t>
                      </a:r>
                    </a:p>
                    <a:p>
                      <a:pPr marL="0" indent="0">
                        <a:buNone/>
                      </a:pPr>
                      <a:endParaRPr lang="sv-SE" sz="1100" i="0"/>
                    </a:p>
                    <a:p>
                      <a:pPr marL="285750" indent="-285750">
                        <a:buFont typeface="Arial" panose="020B0604020202020204" pitchFamily="34" charset="0"/>
                        <a:buChar char="•"/>
                      </a:pPr>
                      <a:endParaRPr lang="sv-SE" sz="1100" i="0"/>
                    </a:p>
                  </a:txBody>
                  <a:tcPr/>
                </a:tc>
                <a:extLst>
                  <a:ext uri="{0D108BD9-81ED-4DB2-BD59-A6C34878D82A}">
                    <a16:rowId xmlns:a16="http://schemas.microsoft.com/office/drawing/2014/main" val="767207233"/>
                  </a:ext>
                </a:extLst>
              </a:tr>
            </a:tbl>
          </a:graphicData>
        </a:graphic>
      </p:graphicFrame>
    </p:spTree>
    <p:extLst>
      <p:ext uri="{BB962C8B-B14F-4D97-AF65-F5344CB8AC3E}">
        <p14:creationId xmlns:p14="http://schemas.microsoft.com/office/powerpoint/2010/main" val="3045048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BDB940-6227-8C51-EB36-6B7225D4C508}"/>
              </a:ext>
            </a:extLst>
          </p:cNvPr>
          <p:cNvSpPr>
            <a:spLocks noGrp="1"/>
          </p:cNvSpPr>
          <p:nvPr>
            <p:ph type="ctrTitle"/>
          </p:nvPr>
        </p:nvSpPr>
        <p:spPr>
          <a:xfrm>
            <a:off x="719930" y="1564004"/>
            <a:ext cx="7704139" cy="756084"/>
          </a:xfrm>
        </p:spPr>
        <p:txBody>
          <a:bodyPr/>
          <a:lstStyle/>
          <a:p>
            <a:pPr algn="ctr"/>
            <a:r>
              <a:rPr lang="sv-SE">
                <a:solidFill>
                  <a:schemeClr val="bg2"/>
                </a:solidFill>
                <a:cs typeface="Arial"/>
              </a:rPr>
              <a:t>Stödmaterial </a:t>
            </a:r>
            <a:r>
              <a:rPr lang="sv-SE"/>
              <a:t/>
            </a:r>
            <a:br>
              <a:rPr lang="sv-SE"/>
            </a:br>
            <a:endParaRPr lang="sv-SE" sz="1200">
              <a:solidFill>
                <a:schemeClr val="bg2"/>
              </a:solidFill>
              <a:cs typeface="Calibri"/>
            </a:endParaRPr>
          </a:p>
        </p:txBody>
      </p:sp>
    </p:spTree>
    <p:extLst>
      <p:ext uri="{BB962C8B-B14F-4D97-AF65-F5344CB8AC3E}">
        <p14:creationId xmlns:p14="http://schemas.microsoft.com/office/powerpoint/2010/main" val="947490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74F12FE9-166F-89EC-42AB-68AB37096872}"/>
              </a:ext>
            </a:extLst>
          </p:cNvPr>
          <p:cNvSpPr>
            <a:spLocks noGrp="1"/>
          </p:cNvSpPr>
          <p:nvPr>
            <p:ph type="body" sz="quarter" idx="10"/>
          </p:nvPr>
        </p:nvSpPr>
        <p:spPr/>
        <p:txBody>
          <a:bodyPr vert="horz" lIns="91440" tIns="45720" rIns="91440" bIns="45720" rtlCol="0" anchor="t">
            <a:noAutofit/>
          </a:bodyPr>
          <a:lstStyle/>
          <a:p>
            <a:endParaRPr lang="sv-SE">
              <a:cs typeface="Arial"/>
            </a:endParaRPr>
          </a:p>
          <a:p>
            <a:endParaRPr lang="sv-SE"/>
          </a:p>
          <a:p>
            <a:pPr marL="0" indent="0">
              <a:buNone/>
            </a:pPr>
            <a:r>
              <a:rPr lang="sv-SE"/>
              <a:t/>
            </a:r>
            <a:br>
              <a:rPr lang="sv-SE"/>
            </a:br>
            <a:endParaRPr lang="sv-SE"/>
          </a:p>
        </p:txBody>
      </p:sp>
      <p:sp>
        <p:nvSpPr>
          <p:cNvPr id="6" name="Text Placeholder 5">
            <a:extLst>
              <a:ext uri="{FF2B5EF4-FFF2-40B4-BE49-F238E27FC236}">
                <a16:creationId xmlns:a16="http://schemas.microsoft.com/office/drawing/2014/main" id="{096D7D94-F4DB-C0D6-2B4E-981D4E7E1AA5}"/>
              </a:ext>
            </a:extLst>
          </p:cNvPr>
          <p:cNvSpPr>
            <a:spLocks noGrp="1"/>
          </p:cNvSpPr>
          <p:nvPr>
            <p:ph type="body" sz="quarter" idx="11"/>
          </p:nvPr>
        </p:nvSpPr>
        <p:spPr>
          <a:xfrm>
            <a:off x="719931" y="1208182"/>
            <a:ext cx="7704139" cy="2603134"/>
          </a:xfrm>
        </p:spPr>
        <p:txBody>
          <a:bodyPr vert="horz" lIns="91440" tIns="45720" rIns="91440" bIns="45720" rtlCol="0" anchor="t">
            <a:noAutofit/>
          </a:bodyPr>
          <a:lstStyle/>
          <a:p>
            <a:pPr>
              <a:spcBef>
                <a:spcPct val="20000"/>
              </a:spcBef>
              <a:spcAft>
                <a:spcPts val="0"/>
              </a:spcAft>
            </a:pPr>
            <a:r>
              <a:rPr lang="sv-SE" sz="1800" dirty="0">
                <a:solidFill>
                  <a:srgbClr val="0050A0"/>
                </a:solidFill>
                <a:ea typeface="+mn-lt"/>
                <a:cs typeface="+mn-lt"/>
              </a:rPr>
              <a:t>På </a:t>
            </a:r>
            <a:r>
              <a:rPr lang="sv-SE" sz="1800" dirty="0">
                <a:ea typeface="+mn-lt"/>
                <a:cs typeface="+mn-lt"/>
                <a:hlinkClick r:id="rId2"/>
              </a:rPr>
              <a:t>Personcentrering (regionvasterbotten.se)</a:t>
            </a:r>
            <a:r>
              <a:rPr lang="sv-SE" sz="1800" dirty="0">
                <a:solidFill>
                  <a:srgbClr val="0050A0"/>
                </a:solidFill>
                <a:ea typeface="+mn-lt"/>
                <a:cs typeface="+mn-lt"/>
              </a:rPr>
              <a:t> hittar du följande stödmaterial:</a:t>
            </a:r>
          </a:p>
          <a:p>
            <a:pPr marL="342900" indent="-342900">
              <a:spcBef>
                <a:spcPct val="20000"/>
              </a:spcBef>
              <a:spcAft>
                <a:spcPts val="0"/>
              </a:spcAft>
              <a:buChar char="•"/>
            </a:pPr>
            <a:r>
              <a:rPr lang="sv-SE" sz="1800" dirty="0">
                <a:solidFill>
                  <a:srgbClr val="0050A0"/>
                </a:solidFill>
                <a:ea typeface="+mn-lt"/>
                <a:cs typeface="+mn-lt"/>
              </a:rPr>
              <a:t>Frågor till patient (</a:t>
            </a:r>
            <a:r>
              <a:rPr lang="sv-SE" sz="1800" dirty="0" err="1">
                <a:solidFill>
                  <a:srgbClr val="0050A0"/>
                </a:solidFill>
                <a:ea typeface="+mn-lt"/>
                <a:cs typeface="+mn-lt"/>
              </a:rPr>
              <a:t>Pdf</a:t>
            </a:r>
            <a:r>
              <a:rPr lang="sv-SE" sz="1800" dirty="0">
                <a:solidFill>
                  <a:srgbClr val="0050A0"/>
                </a:solidFill>
                <a:ea typeface="+mn-lt"/>
                <a:cs typeface="+mn-lt"/>
              </a:rPr>
              <a:t> du kan fylla i digitalt eller skriva ut)</a:t>
            </a:r>
            <a:endParaRPr lang="en-US" sz="1800" dirty="0">
              <a:solidFill>
                <a:srgbClr val="0050A0"/>
              </a:solidFill>
              <a:ea typeface="+mn-lt"/>
              <a:cs typeface="+mn-lt"/>
            </a:endParaRPr>
          </a:p>
          <a:p>
            <a:pPr marL="342900" indent="-342900">
              <a:spcBef>
                <a:spcPct val="20000"/>
              </a:spcBef>
              <a:spcAft>
                <a:spcPts val="0"/>
              </a:spcAft>
              <a:buChar char="•"/>
            </a:pPr>
            <a:r>
              <a:rPr lang="sv-SE" sz="1800" dirty="0">
                <a:solidFill>
                  <a:srgbClr val="0050A0"/>
                </a:solidFill>
                <a:ea typeface="+mn-lt"/>
                <a:cs typeface="+mn-lt"/>
              </a:rPr>
              <a:t>Frågor till verksamhet (</a:t>
            </a:r>
            <a:r>
              <a:rPr lang="sv-SE" sz="1800" dirty="0" err="1">
                <a:solidFill>
                  <a:srgbClr val="0050A0"/>
                </a:solidFill>
                <a:ea typeface="+mn-lt"/>
                <a:cs typeface="+mn-lt"/>
              </a:rPr>
              <a:t>Pdf</a:t>
            </a:r>
            <a:r>
              <a:rPr lang="sv-SE" sz="1800" dirty="0">
                <a:solidFill>
                  <a:srgbClr val="0050A0"/>
                </a:solidFill>
                <a:ea typeface="+mn-lt"/>
                <a:cs typeface="+mn-lt"/>
              </a:rPr>
              <a:t> du kan fylla i digitalt eller skriva ut)</a:t>
            </a:r>
            <a:endParaRPr lang="en-US" sz="1800" dirty="0">
              <a:solidFill>
                <a:srgbClr val="0050A0"/>
              </a:solidFill>
              <a:ea typeface="+mn-lt"/>
              <a:cs typeface="+mn-lt"/>
            </a:endParaRPr>
          </a:p>
          <a:p>
            <a:pPr marL="342900" indent="-342900">
              <a:spcBef>
                <a:spcPct val="20000"/>
              </a:spcBef>
              <a:spcAft>
                <a:spcPts val="0"/>
              </a:spcAft>
              <a:buChar char="•"/>
            </a:pPr>
            <a:r>
              <a:rPr lang="sv-SE" sz="1800" dirty="0">
                <a:solidFill>
                  <a:srgbClr val="0050A0"/>
                </a:solidFill>
                <a:ea typeface="+mn-lt"/>
                <a:cs typeface="+mn-lt"/>
              </a:rPr>
              <a:t>Dialogduk om </a:t>
            </a:r>
            <a:r>
              <a:rPr lang="sv-SE" sz="1800" dirty="0" err="1">
                <a:solidFill>
                  <a:srgbClr val="0050A0"/>
                </a:solidFill>
                <a:ea typeface="+mn-lt"/>
                <a:cs typeface="+mn-lt"/>
              </a:rPr>
              <a:t>Patientkontrakt</a:t>
            </a:r>
            <a:r>
              <a:rPr lang="sv-SE" sz="1800" dirty="0">
                <a:solidFill>
                  <a:srgbClr val="0050A0"/>
                </a:solidFill>
                <a:ea typeface="+mn-lt"/>
                <a:cs typeface="+mn-lt"/>
              </a:rPr>
              <a:t> (material från SKR) </a:t>
            </a:r>
          </a:p>
          <a:p>
            <a:pPr marL="342900" indent="-342900">
              <a:spcBef>
                <a:spcPct val="20000"/>
              </a:spcBef>
              <a:spcAft>
                <a:spcPts val="0"/>
              </a:spcAft>
              <a:buChar char="•"/>
            </a:pPr>
            <a:r>
              <a:rPr lang="sv-SE" sz="1800" dirty="0">
                <a:solidFill>
                  <a:srgbClr val="0050A0"/>
                </a:solidFill>
                <a:ea typeface="+mn-lt"/>
                <a:cs typeface="+mn-lt"/>
              </a:rPr>
              <a:t>Excelfil för enkel sammanställning av svar (både patient och verksamhet) </a:t>
            </a:r>
          </a:p>
          <a:p>
            <a:endParaRPr lang="en-US">
              <a:solidFill>
                <a:srgbClr val="0050A0"/>
              </a:solidFill>
            </a:endParaRPr>
          </a:p>
        </p:txBody>
      </p:sp>
      <p:sp>
        <p:nvSpPr>
          <p:cNvPr id="2" name="Rubrik 1">
            <a:extLst>
              <a:ext uri="{FF2B5EF4-FFF2-40B4-BE49-F238E27FC236}">
                <a16:creationId xmlns:a16="http://schemas.microsoft.com/office/drawing/2014/main" id="{1C350B9D-8622-D596-DA1C-23E48D2012E0}"/>
              </a:ext>
            </a:extLst>
          </p:cNvPr>
          <p:cNvSpPr>
            <a:spLocks noGrp="1"/>
          </p:cNvSpPr>
          <p:nvPr>
            <p:ph type="title" idx="4294967295"/>
          </p:nvPr>
        </p:nvSpPr>
        <p:spPr>
          <a:xfrm>
            <a:off x="758272" y="359754"/>
            <a:ext cx="7704137" cy="585787"/>
          </a:xfrm>
        </p:spPr>
        <p:txBody>
          <a:bodyPr/>
          <a:lstStyle/>
          <a:p>
            <a:pPr algn="l"/>
            <a:r>
              <a:rPr lang="sv-SE" sz="3000">
                <a:cs typeface="Arial"/>
              </a:rPr>
              <a:t>Stödmaterial</a:t>
            </a:r>
            <a:endParaRPr lang="en-US"/>
          </a:p>
        </p:txBody>
      </p:sp>
    </p:spTree>
    <p:extLst>
      <p:ext uri="{BB962C8B-B14F-4D97-AF65-F5344CB8AC3E}">
        <p14:creationId xmlns:p14="http://schemas.microsoft.com/office/powerpoint/2010/main" val="1729313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74F12FE9-166F-89EC-42AB-68AB37096872}"/>
              </a:ext>
            </a:extLst>
          </p:cNvPr>
          <p:cNvSpPr>
            <a:spLocks noGrp="1"/>
          </p:cNvSpPr>
          <p:nvPr>
            <p:ph type="body" sz="quarter" idx="10"/>
          </p:nvPr>
        </p:nvSpPr>
        <p:spPr/>
        <p:txBody>
          <a:bodyPr vert="horz" lIns="91440" tIns="45720" rIns="91440" bIns="45720" rtlCol="0" anchor="t">
            <a:noAutofit/>
          </a:bodyPr>
          <a:lstStyle/>
          <a:p>
            <a:pPr marL="179705" indent="-179705"/>
            <a:endParaRPr lang="sv-SE" sz="1400">
              <a:cs typeface="Arial"/>
              <a:hlinkClick r:id="rId2"/>
            </a:endParaRPr>
          </a:p>
          <a:p>
            <a:pPr marL="179705" indent="-179705"/>
            <a:endParaRPr lang="sv-SE" sz="1400">
              <a:cs typeface="Calibri"/>
            </a:endParaRPr>
          </a:p>
          <a:p>
            <a:pPr marL="0" indent="0">
              <a:buNone/>
            </a:pPr>
            <a:endParaRPr lang="sv-SE"/>
          </a:p>
          <a:p>
            <a:pPr marL="0" indent="0">
              <a:buNone/>
            </a:pPr>
            <a:r>
              <a:rPr lang="sv-SE"/>
              <a:t/>
            </a:r>
            <a:br>
              <a:rPr lang="sv-SE"/>
            </a:br>
            <a:endParaRPr lang="sv-SE"/>
          </a:p>
        </p:txBody>
      </p:sp>
      <p:sp>
        <p:nvSpPr>
          <p:cNvPr id="4" name="Text Placeholder 3">
            <a:extLst>
              <a:ext uri="{FF2B5EF4-FFF2-40B4-BE49-F238E27FC236}">
                <a16:creationId xmlns:a16="http://schemas.microsoft.com/office/drawing/2014/main" id="{57B2DD15-BA66-74E8-1167-2B36A744D38D}"/>
              </a:ext>
            </a:extLst>
          </p:cNvPr>
          <p:cNvSpPr>
            <a:spLocks noGrp="1"/>
          </p:cNvSpPr>
          <p:nvPr>
            <p:ph type="body" sz="quarter" idx="11"/>
          </p:nvPr>
        </p:nvSpPr>
        <p:spPr>
          <a:xfrm>
            <a:off x="630390" y="1313282"/>
            <a:ext cx="7704139" cy="2603134"/>
          </a:xfrm>
        </p:spPr>
        <p:txBody>
          <a:bodyPr vert="horz" lIns="91440" tIns="45720" rIns="91440" bIns="45720" rtlCol="0" anchor="t">
            <a:noAutofit/>
          </a:bodyPr>
          <a:lstStyle/>
          <a:p>
            <a:pPr marL="285750" indent="-285750">
              <a:spcBef>
                <a:spcPct val="20000"/>
              </a:spcBef>
              <a:spcAft>
                <a:spcPts val="0"/>
              </a:spcAft>
              <a:buChar char="•"/>
            </a:pPr>
            <a:r>
              <a:rPr lang="sv-SE" sz="1600" dirty="0">
                <a:cs typeface="Calibri"/>
                <a:hlinkClick r:id="rId3"/>
              </a:rPr>
              <a:t>Patientkontrakt | SKR</a:t>
            </a:r>
            <a:endParaRPr lang="sv-SE" sz="1600" dirty="0">
              <a:ea typeface="+mn-lt"/>
              <a:cs typeface="+mn-lt"/>
            </a:endParaRPr>
          </a:p>
          <a:p>
            <a:pPr marL="285750" indent="-285750">
              <a:spcBef>
                <a:spcPct val="20000"/>
              </a:spcBef>
              <a:spcAft>
                <a:spcPts val="0"/>
              </a:spcAft>
              <a:buChar char="•"/>
            </a:pPr>
            <a:r>
              <a:rPr lang="sv-SE" sz="1600" dirty="0">
                <a:ea typeface="+mn-lt"/>
                <a:cs typeface="+mn-lt"/>
                <a:hlinkClick r:id="rId2"/>
              </a:rPr>
              <a:t>Om personcentrerad vård | Centrum för personcentrerad vård – GPCC, Göteborgs universitet (gu.se)</a:t>
            </a:r>
            <a:endParaRPr lang="sv-SE" sz="1600" dirty="0">
              <a:ea typeface="+mn-lt"/>
              <a:cs typeface="+mn-lt"/>
            </a:endParaRPr>
          </a:p>
          <a:p>
            <a:pPr marL="285750" indent="-285750">
              <a:spcBef>
                <a:spcPct val="20000"/>
              </a:spcBef>
              <a:spcAft>
                <a:spcPts val="0"/>
              </a:spcAft>
              <a:buChar char="•"/>
            </a:pPr>
            <a:r>
              <a:rPr lang="sv-SE" sz="1600" dirty="0">
                <a:ea typeface="+mn-lt"/>
                <a:cs typeface="+mn-lt"/>
                <a:hlinkClick r:id="rId4"/>
              </a:rPr>
              <a:t>Om vår utbildning | Centrum för personcentrerad vård – GPCC, Göteborgs universitet (gu.se)</a:t>
            </a:r>
            <a:endParaRPr lang="sv-SE" sz="1600" dirty="0">
              <a:ea typeface="+mn-lt"/>
              <a:cs typeface="+mn-lt"/>
            </a:endParaRPr>
          </a:p>
          <a:p>
            <a:pPr marL="285750" indent="-285750">
              <a:spcBef>
                <a:spcPct val="20000"/>
              </a:spcBef>
              <a:spcAft>
                <a:spcPts val="0"/>
              </a:spcAft>
              <a:buChar char="•"/>
            </a:pPr>
            <a:r>
              <a:rPr lang="sv-SE" sz="1600" dirty="0">
                <a:cs typeface="Calibri"/>
                <a:hlinkClick r:id="rId5"/>
              </a:rPr>
              <a:t>Studiecirkel - Vårdförbundet (vardforbundet.se)</a:t>
            </a:r>
            <a:endParaRPr lang="en-US" sz="1600" dirty="0"/>
          </a:p>
        </p:txBody>
      </p:sp>
      <p:sp>
        <p:nvSpPr>
          <p:cNvPr id="2" name="Rubrik 1">
            <a:extLst>
              <a:ext uri="{FF2B5EF4-FFF2-40B4-BE49-F238E27FC236}">
                <a16:creationId xmlns:a16="http://schemas.microsoft.com/office/drawing/2014/main" id="{1C350B9D-8622-D596-DA1C-23E48D2012E0}"/>
              </a:ext>
            </a:extLst>
          </p:cNvPr>
          <p:cNvSpPr>
            <a:spLocks noGrp="1"/>
          </p:cNvSpPr>
          <p:nvPr>
            <p:ph type="title" idx="4294967295"/>
          </p:nvPr>
        </p:nvSpPr>
        <p:spPr>
          <a:xfrm>
            <a:off x="476925" y="604403"/>
            <a:ext cx="7704137" cy="585787"/>
          </a:xfrm>
        </p:spPr>
        <p:txBody>
          <a:bodyPr/>
          <a:lstStyle/>
          <a:p>
            <a:r>
              <a:rPr lang="sv-SE" sz="3000">
                <a:cs typeface="Arial"/>
              </a:rPr>
              <a:t>Vill du läsa mer om personcentrerat arbetssätt?</a:t>
            </a:r>
          </a:p>
        </p:txBody>
      </p:sp>
    </p:spTree>
    <p:extLst>
      <p:ext uri="{BB962C8B-B14F-4D97-AF65-F5344CB8AC3E}">
        <p14:creationId xmlns:p14="http://schemas.microsoft.com/office/powerpoint/2010/main" val="3702186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D4ED82-1CDC-43E0-81FA-5AD6F01368C0}"/>
              </a:ext>
            </a:extLst>
          </p:cNvPr>
          <p:cNvSpPr>
            <a:spLocks noGrp="1"/>
          </p:cNvSpPr>
          <p:nvPr>
            <p:ph type="ctrTitle"/>
          </p:nvPr>
        </p:nvSpPr>
        <p:spPr>
          <a:xfrm>
            <a:off x="719930" y="1696149"/>
            <a:ext cx="7704139" cy="756084"/>
          </a:xfrm>
        </p:spPr>
        <p:txBody>
          <a:bodyPr/>
          <a:lstStyle/>
          <a:p>
            <a:pPr algn="ctr"/>
            <a:r>
              <a:rPr lang="sv-SE">
                <a:cs typeface="Arial"/>
              </a:rPr>
              <a:t>Vad är nära vård?</a:t>
            </a:r>
            <a:endParaRPr lang="sv-SE" sz="2400"/>
          </a:p>
        </p:txBody>
      </p:sp>
    </p:spTree>
    <p:extLst>
      <p:ext uri="{BB962C8B-B14F-4D97-AF65-F5344CB8AC3E}">
        <p14:creationId xmlns:p14="http://schemas.microsoft.com/office/powerpoint/2010/main" val="2696116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Illustration som visar de fokusförflyttning som ska göras inom nära vård. Från fokus på: &#10;- organisation till person och relation&#10;- isolerade vård- och omsorgsinsatser till samordning utifrån personens fokus&#10;- reaktiv till proaktiv och hälsofrämjande&#10;- invånare och patienter som passiva mottagare till aktiva medskapare&#10;"/>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3924" y="1"/>
            <a:ext cx="9200788" cy="5239193"/>
          </a:xfrm>
          <a:prstGeom prst="rect">
            <a:avLst/>
          </a:prstGeom>
        </p:spPr>
      </p:pic>
    </p:spTree>
    <p:extLst>
      <p:ext uri="{BB962C8B-B14F-4D97-AF65-F5344CB8AC3E}">
        <p14:creationId xmlns:p14="http://schemas.microsoft.com/office/powerpoint/2010/main" val="2776686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934A0E9F-E5D1-43D1-B498-2D8D15FF72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 y="0"/>
            <a:ext cx="9143111" cy="5143500"/>
          </a:xfrm>
          <a:prstGeom prst="rect">
            <a:avLst/>
          </a:prstGeom>
        </p:spPr>
      </p:pic>
    </p:spTree>
    <p:extLst>
      <p:ext uri="{BB962C8B-B14F-4D97-AF65-F5344CB8AC3E}">
        <p14:creationId xmlns:p14="http://schemas.microsoft.com/office/powerpoint/2010/main" val="3803181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D4ED82-1CDC-43E0-81FA-5AD6F01368C0}"/>
              </a:ext>
            </a:extLst>
          </p:cNvPr>
          <p:cNvSpPr>
            <a:spLocks noGrp="1"/>
          </p:cNvSpPr>
          <p:nvPr>
            <p:ph type="ctrTitle"/>
          </p:nvPr>
        </p:nvSpPr>
        <p:spPr>
          <a:xfrm>
            <a:off x="719930" y="1696149"/>
            <a:ext cx="7704139" cy="756084"/>
          </a:xfrm>
        </p:spPr>
        <p:txBody>
          <a:bodyPr/>
          <a:lstStyle/>
          <a:p>
            <a:pPr algn="ctr"/>
            <a:r>
              <a:rPr lang="sv-SE">
                <a:cs typeface="Arial"/>
              </a:rPr>
              <a:t>Patienternas och anhörigas perspektiv</a:t>
            </a:r>
            <a:endParaRPr lang="sv-SE" sz="2400"/>
          </a:p>
        </p:txBody>
      </p:sp>
    </p:spTree>
    <p:extLst>
      <p:ext uri="{BB962C8B-B14F-4D97-AF65-F5344CB8AC3E}">
        <p14:creationId xmlns:p14="http://schemas.microsoft.com/office/powerpoint/2010/main" val="44404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5F9D65D9-02D3-5F3F-B80E-6805DE5A03FD}"/>
              </a:ext>
            </a:extLst>
          </p:cNvPr>
          <p:cNvSpPr>
            <a:spLocks noGrp="1"/>
          </p:cNvSpPr>
          <p:nvPr>
            <p:ph type="body" sz="quarter" idx="11"/>
          </p:nvPr>
        </p:nvSpPr>
        <p:spPr>
          <a:xfrm>
            <a:off x="499227" y="813719"/>
            <a:ext cx="3358071" cy="2603134"/>
          </a:xfrm>
        </p:spPr>
        <p:txBody>
          <a:bodyPr vert="horz" lIns="91440" tIns="45720" rIns="91440" bIns="45720" rtlCol="0" anchor="t">
            <a:noAutofit/>
          </a:bodyPr>
          <a:lstStyle/>
          <a:p>
            <a:r>
              <a:rPr lang="sv-SE" sz="1400" i="1">
                <a:ea typeface="+mn-lt"/>
                <a:cs typeface="+mn-lt"/>
              </a:rPr>
              <a:t>Vi räddar många liv, vi förbättrar många </a:t>
            </a:r>
            <a:br>
              <a:rPr lang="sv-SE" sz="1400" i="1">
                <a:ea typeface="+mn-lt"/>
                <a:cs typeface="+mn-lt"/>
              </a:rPr>
            </a:br>
            <a:r>
              <a:rPr lang="sv-SE" sz="1400" i="1">
                <a:ea typeface="+mn-lt"/>
                <a:cs typeface="+mn-lt"/>
              </a:rPr>
              <a:t>liv och vi skapar många fina möten som </a:t>
            </a:r>
            <a:br>
              <a:rPr lang="sv-SE" sz="1400" i="1">
                <a:ea typeface="+mn-lt"/>
                <a:cs typeface="+mn-lt"/>
              </a:rPr>
            </a:br>
            <a:r>
              <a:rPr lang="sv-SE" sz="1400" i="1">
                <a:ea typeface="+mn-lt"/>
                <a:cs typeface="+mn-lt"/>
              </a:rPr>
              <a:t>är värdefulla för västerbottningen som behöver oss. </a:t>
            </a:r>
            <a:endParaRPr lang="sv-SE" sz="1400" i="1">
              <a:ea typeface="+mn-lt"/>
            </a:endParaRPr>
          </a:p>
          <a:p>
            <a:r>
              <a:rPr lang="sv-SE" sz="1400" i="1">
                <a:ea typeface="+mn-lt"/>
                <a:cs typeface="+mn-lt"/>
              </a:rPr>
              <a:t>Men vi kan alltid bli bättre. En del att utveckla är hur vi anpassar våra arbetssätt, i stort och smått, efter dem vi finns till för istället för vår organisation. Exempelvis genom att samordna insatser för </a:t>
            </a:r>
            <a:br>
              <a:rPr lang="sv-SE" sz="1400" i="1">
                <a:ea typeface="+mn-lt"/>
                <a:cs typeface="+mn-lt"/>
              </a:rPr>
            </a:br>
            <a:r>
              <a:rPr lang="sv-SE" sz="1400" i="1">
                <a:ea typeface="+mn-lt"/>
                <a:cs typeface="+mn-lt"/>
              </a:rPr>
              <a:t>de som behöver det på ett tydligare sätt.  </a:t>
            </a:r>
            <a:endParaRPr lang="sv-SE" sz="1400" i="1"/>
          </a:p>
          <a:p>
            <a:endParaRPr lang="sv-SE"/>
          </a:p>
        </p:txBody>
      </p:sp>
      <p:pic>
        <p:nvPicPr>
          <p:cNvPr id="2" name="Bildobjekt 3" descr="En bild som visar person, person, inomhus&#10;&#10;Automatiskt genererad beskrivning">
            <a:extLst>
              <a:ext uri="{FF2B5EF4-FFF2-40B4-BE49-F238E27FC236}">
                <a16:creationId xmlns:a16="http://schemas.microsoft.com/office/drawing/2014/main" id="{23EBC76A-F8EE-518D-53AF-207FEB9251DF}"/>
              </a:ext>
            </a:extLst>
          </p:cNvPr>
          <p:cNvPicPr>
            <a:picLocks noChangeAspect="1"/>
          </p:cNvPicPr>
          <p:nvPr/>
        </p:nvPicPr>
        <p:blipFill>
          <a:blip r:embed="rId2"/>
          <a:stretch>
            <a:fillRect/>
          </a:stretch>
        </p:blipFill>
        <p:spPr>
          <a:xfrm>
            <a:off x="4570834" y="770656"/>
            <a:ext cx="4014495" cy="2680789"/>
          </a:xfrm>
          <a:prstGeom prst="rect">
            <a:avLst/>
          </a:prstGeom>
        </p:spPr>
      </p:pic>
    </p:spTree>
    <p:extLst>
      <p:ext uri="{BB962C8B-B14F-4D97-AF65-F5344CB8AC3E}">
        <p14:creationId xmlns:p14="http://schemas.microsoft.com/office/powerpoint/2010/main" val="202141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0IeYOjVgS0"/>
          <p:cNvPicPr>
            <a:picLocks noRot="1" noChangeAspect="1"/>
          </p:cNvPicPr>
          <p:nvPr>
            <a:videoFile r:link="rId1"/>
          </p:nvPr>
        </p:nvPicPr>
        <p:blipFill>
          <a:blip r:embed="rId4"/>
          <a:stretch>
            <a:fillRect/>
          </a:stretch>
        </p:blipFill>
        <p:spPr>
          <a:xfrm>
            <a:off x="0" y="0"/>
            <a:ext cx="9144000" cy="5143500"/>
          </a:xfrm>
          <a:prstGeom prst="rect">
            <a:avLst/>
          </a:prstGeom>
        </p:spPr>
      </p:pic>
    </p:spTree>
    <p:extLst>
      <p:ext uri="{BB962C8B-B14F-4D97-AF65-F5344CB8AC3E}">
        <p14:creationId xmlns:p14="http://schemas.microsoft.com/office/powerpoint/2010/main" val="159347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3FD5F696-7CC2-1E81-6D27-92570796B8E8}"/>
              </a:ext>
            </a:extLst>
          </p:cNvPr>
          <p:cNvSpPr>
            <a:spLocks noGrp="1"/>
          </p:cNvSpPr>
          <p:nvPr>
            <p:ph type="body" sz="quarter" idx="10"/>
          </p:nvPr>
        </p:nvSpPr>
        <p:spPr/>
        <p:txBody>
          <a:bodyPr/>
          <a:lstStyle/>
          <a:p>
            <a:r>
              <a:rPr lang="sv-SE">
                <a:cs typeface="Arial"/>
              </a:rPr>
              <a:t>Reflektera</a:t>
            </a:r>
            <a:endParaRPr lang="sv-SE"/>
          </a:p>
        </p:txBody>
      </p:sp>
      <p:sp>
        <p:nvSpPr>
          <p:cNvPr id="3" name="Platshållare för text 2">
            <a:extLst>
              <a:ext uri="{FF2B5EF4-FFF2-40B4-BE49-F238E27FC236}">
                <a16:creationId xmlns:a16="http://schemas.microsoft.com/office/drawing/2014/main" id="{71445711-7E78-0D55-7813-15CB664B3CC2}"/>
              </a:ext>
            </a:extLst>
          </p:cNvPr>
          <p:cNvSpPr>
            <a:spLocks noGrp="1"/>
          </p:cNvSpPr>
          <p:nvPr>
            <p:ph type="body" sz="quarter" idx="11"/>
          </p:nvPr>
        </p:nvSpPr>
        <p:spPr>
          <a:xfrm>
            <a:off x="761481" y="1336769"/>
            <a:ext cx="4846776" cy="2603134"/>
          </a:xfrm>
        </p:spPr>
        <p:txBody>
          <a:bodyPr vert="horz" lIns="91440" tIns="45720" rIns="91440" bIns="45720" rtlCol="0" anchor="t">
            <a:noAutofit/>
          </a:bodyPr>
          <a:lstStyle/>
          <a:p>
            <a:pPr marL="342900" indent="-342900">
              <a:buChar char="•"/>
            </a:pPr>
            <a:r>
              <a:rPr lang="sv-SE" sz="1600">
                <a:cs typeface="Arial"/>
              </a:rPr>
              <a:t>Vad tänker du när du ser filmen? </a:t>
            </a:r>
            <a:endParaRPr lang="sv-SE" sz="1600"/>
          </a:p>
          <a:p>
            <a:pPr marL="342900" indent="-342900">
              <a:buChar char="•"/>
            </a:pPr>
            <a:r>
              <a:rPr lang="sv-SE" sz="1600">
                <a:cs typeface="Arial"/>
              </a:rPr>
              <a:t>Vad är det som gör att det fungerar bra eller mindre bra utifrån situationerna du fick se i filmen? </a:t>
            </a:r>
            <a:endParaRPr lang="sv-SE" sz="1600"/>
          </a:p>
          <a:p>
            <a:endParaRPr lang="sv-SE"/>
          </a:p>
        </p:txBody>
      </p:sp>
      <p:sp>
        <p:nvSpPr>
          <p:cNvPr id="4" name="Platshållare för text 3">
            <a:extLst>
              <a:ext uri="{FF2B5EF4-FFF2-40B4-BE49-F238E27FC236}">
                <a16:creationId xmlns:a16="http://schemas.microsoft.com/office/drawing/2014/main" id="{8E4CDB14-6776-4F71-802E-2672D3B28BD4}"/>
              </a:ext>
            </a:extLst>
          </p:cNvPr>
          <p:cNvSpPr>
            <a:spLocks noGrp="1"/>
          </p:cNvSpPr>
          <p:nvPr>
            <p:ph type="body" sz="quarter" idx="13"/>
          </p:nvPr>
        </p:nvSpPr>
        <p:spPr/>
        <p:txBody>
          <a:bodyPr/>
          <a:lstStyle/>
          <a:p>
            <a:endParaRPr lang="sv-SE"/>
          </a:p>
        </p:txBody>
      </p:sp>
      <p:pic>
        <p:nvPicPr>
          <p:cNvPr id="6" name="Bild 5" descr="Chatt kontur">
            <a:extLst>
              <a:ext uri="{FF2B5EF4-FFF2-40B4-BE49-F238E27FC236}">
                <a16:creationId xmlns:a16="http://schemas.microsoft.com/office/drawing/2014/main" id="{166DDAE1-D6B6-59F9-2A1B-B9ED415A8E5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784230" y="1053023"/>
            <a:ext cx="1117064" cy="1117064"/>
          </a:xfrm>
          <a:prstGeom prst="rect">
            <a:avLst/>
          </a:prstGeom>
        </p:spPr>
      </p:pic>
      <p:pic>
        <p:nvPicPr>
          <p:cNvPr id="7" name="Bild 7" descr="Tanke kontur">
            <a:extLst>
              <a:ext uri="{FF2B5EF4-FFF2-40B4-BE49-F238E27FC236}">
                <a16:creationId xmlns:a16="http://schemas.microsoft.com/office/drawing/2014/main" id="{8A1A2130-E0CB-3605-FCDD-E20B6A88D788}"/>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310535" y="1082351"/>
            <a:ext cx="914400" cy="914400"/>
          </a:xfrm>
          <a:prstGeom prst="rect">
            <a:avLst/>
          </a:prstGeom>
        </p:spPr>
      </p:pic>
      <p:pic>
        <p:nvPicPr>
          <p:cNvPr id="8" name="Bild 8" descr="Gruppkreativitet kontur">
            <a:extLst>
              <a:ext uri="{FF2B5EF4-FFF2-40B4-BE49-F238E27FC236}">
                <a16:creationId xmlns:a16="http://schemas.microsoft.com/office/drawing/2014/main" id="{A42B8F4B-FBCB-FAFC-215C-3FBA176A928D}"/>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514517" y="2111634"/>
            <a:ext cx="914400" cy="914400"/>
          </a:xfrm>
          <a:prstGeom prst="rect">
            <a:avLst/>
          </a:prstGeom>
        </p:spPr>
      </p:pic>
    </p:spTree>
    <p:extLst>
      <p:ext uri="{BB962C8B-B14F-4D97-AF65-F5344CB8AC3E}">
        <p14:creationId xmlns:p14="http://schemas.microsoft.com/office/powerpoint/2010/main" val="4133338948"/>
      </p:ext>
    </p:extLst>
  </p:cSld>
  <p:clrMapOvr>
    <a:masterClrMapping/>
  </p:clrMapOvr>
</p:sld>
</file>

<file path=ppt/theme/theme1.xml><?xml version="1.0" encoding="utf-8"?>
<a:theme xmlns:a="http://schemas.openxmlformats.org/drawingml/2006/main" name="Office-tema">
  <a:themeElements>
    <a:clrScheme name="Region Västerbotten">
      <a:dk1>
        <a:srgbClr val="000000"/>
      </a:dk1>
      <a:lt1>
        <a:srgbClr val="FFFFFF"/>
      </a:lt1>
      <a:dk2>
        <a:srgbClr val="0050A0"/>
      </a:dk2>
      <a:lt2>
        <a:srgbClr val="FFFFFF"/>
      </a:lt2>
      <a:accent1>
        <a:srgbClr val="0050A0"/>
      </a:accent1>
      <a:accent2>
        <a:srgbClr val="F59076"/>
      </a:accent2>
      <a:accent3>
        <a:srgbClr val="DCE7F6"/>
      </a:accent3>
      <a:accent4>
        <a:srgbClr val="F05933"/>
      </a:accent4>
      <a:accent5>
        <a:srgbClr val="FCDED6"/>
      </a:accent5>
      <a:accent6>
        <a:srgbClr val="80A7D0"/>
      </a:accent6>
      <a:hlink>
        <a:srgbClr val="0050A0"/>
      </a:hlink>
      <a:folHlink>
        <a:srgbClr val="005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V_PPT_mall_16-9-format_v3" id="{660F6E74-CA4C-424B-AEA9-CD71781BECBC}" vid="{7F18CAB2-1552-124D-BF7B-70E44CFB578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asdokument Region Västerbotten" ma:contentTypeID="0x01010036F999449BE542DAA8A32B6CA6220722001C6425D1C38EBF4181B4324CA8DC8155" ma:contentTypeVersion="19" ma:contentTypeDescription="Innehållstyp för basdokument för Region Västerbotten" ma:contentTypeScope="" ma:versionID="3769e16f81c86d73b2142c939721b975">
  <xsd:schema xmlns:xsd="http://www.w3.org/2001/XMLSchema" xmlns:xs="http://www.w3.org/2001/XMLSchema" xmlns:p="http://schemas.microsoft.com/office/2006/metadata/properties" xmlns:ns2="44e49926-52f3-4098-8766-bbe9abc85108" xmlns:ns3="deaad6fb-f8b9-4adf-843c-de495c9f02ef" xmlns:ns4="44e49926-52f3-4098-8766-bbe9abc85108" xmlns:ns5="65f6f2fc-9f5c-40f4-a0e9-59868af8ca1d" targetNamespace="http://schemas.microsoft.com/office/2006/metadata/properties" ma:root="true" ma:fieldsID="6f89f2c57742d52d52c05a47cc1705c4" ns4:_="" ns3:_="" ns5:_="">
    <xsd:import namespace="44e49926-52f3-4098-8766-bbe9abc85108"/>
    <xsd:import namespace="deaad6fb-f8b9-4adf-843c-de495c9f02ef"/>
    <xsd:import namespace="44e49926-52f3-4098-8766-bbe9abc85108"/>
    <xsd:import namespace="65f6f2fc-9f5c-40f4-a0e9-59868af8ca1d"/>
    <xsd:element name="properties">
      <xsd:complexType>
        <xsd:sequence>
          <xsd:element name="documentManagement">
            <xsd:complexType>
              <xsd:all>
                <xsd:element ref="ns3:lf0596c7ee5a47018c43c34c33526af9" minOccurs="0"/>
                <xsd:element ref="ns3:lebff28af96841218f87aa57015526a3" minOccurs="0"/>
                <xsd:element ref="ns3:e6bb563068ec40c6a3cac3c001bd9e53" minOccurs="0"/>
                <xsd:element ref="ns4:DocumentOwner" minOccurs="0"/>
                <xsd:element ref="ns2:TaxCatchAll" minOccurs="0"/>
                <xsd:element ref="ns2:TaxCatchAllLabel" minOccurs="0"/>
                <xsd:element ref="ns5:MediaServiceMetadata" minOccurs="0"/>
                <xsd:element ref="ns5:MediaServiceFastMetadata" minOccurs="0"/>
                <xsd:element ref="ns5:MediaServiceAutoKeyPoints" minOccurs="0"/>
                <xsd:element ref="ns5:MediaServiceKeyPoints" minOccurs="0"/>
                <xsd:element ref="ns2:SharedWithUsers" minOccurs="0"/>
                <xsd:element ref="ns2:SharedWithDetails" minOccurs="0"/>
                <xsd:element ref="ns5:lcf76f155ced4ddcb4097134ff3c332f" minOccurs="0"/>
                <xsd:element ref="ns5:MediaServiceOCR" minOccurs="0"/>
                <xsd:element ref="ns5:MediaServiceGenerationTime" minOccurs="0"/>
                <xsd:element ref="ns5: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e49926-52f3-4098-8766-bbe9abc85108"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1e8c3e10-d12e-4d0c-8771-f361c99fd4ca}" ma:internalName="TaxCatchAll" ma:showField="CatchAllData" ma:web="44e49926-52f3-4098-8766-bbe9abc85108">
      <xsd:complexType>
        <xsd:complexContent>
          <xsd:extension base="dms:MultiChoiceLookup">
            <xsd:sequence>
              <xsd:element name="Value" type="dms:Lookup" maxOccurs="unbounded" minOccurs="0" nillable="true"/>
            </xsd:sequence>
          </xsd:extension>
        </xsd:complexContent>
      </xsd:complexType>
    </xsd:element>
    <xsd:element name="TaxCatchAllLabel" ma:index="16" nillable="true" ma:displayName="Taxonomy Catch All Column1" ma:hidden="true" ma:list="{1e8c3e10-d12e-4d0c-8771-f361c99fd4ca}" ma:internalName="TaxCatchAllLabel" ma:readOnly="true" ma:showField="CatchAllDataLabel" ma:web="44e49926-52f3-4098-8766-bbe9abc85108">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aad6fb-f8b9-4adf-843c-de495c9f02ef" elementFormDefault="qualified">
    <xsd:import namespace="http://schemas.microsoft.com/office/2006/documentManagement/types"/>
    <xsd:import namespace="http://schemas.microsoft.com/office/infopath/2007/PartnerControls"/>
    <xsd:element name="lf0596c7ee5a47018c43c34c33526af9" ma:index="8" nillable="true" ma:taxonomy="true" ma:internalName="lf0596c7ee5a47018c43c34c33526af9" ma:taxonomyFieldName="HsaUnit" ma:displayName="Enhet (HSA)" ma:default="" ma:fieldId="{5f0596c7-ee5a-4701-8c43-c34c33526af9}" ma:taxonomyMulti="true" ma:sspId="76f01679-147b-433d-bdef-1970141a7dae" ma:termSetId="d215a4a6-82eb-4191-85de-eeb3007e2981" ma:anchorId="00000000-0000-0000-0000-000000000000" ma:open="false" ma:isKeyword="false">
      <xsd:complexType>
        <xsd:sequence>
          <xsd:element ref="pc:Terms" minOccurs="0" maxOccurs="1"/>
        </xsd:sequence>
      </xsd:complexType>
    </xsd:element>
    <xsd:element name="lebff28af96841218f87aa57015526a3" ma:index="10" nillable="true" ma:taxonomy="true" ma:internalName="lebff28af96841218f87aa57015526a3" ma:taxonomyFieldName="EconomyUnit" ma:displayName="Enhet (ekonomi)" ma:default="" ma:fieldId="{5ebff28a-f968-4121-8f87-aa57015526a3}" ma:taxonomyMulti="true" ma:sspId="76f01679-147b-433d-bdef-1970141a7dae" ma:termSetId="c743c3ce-41c9-4361-b9ff-d1e54475aa56" ma:anchorId="00000000-0000-0000-0000-000000000000" ma:open="false" ma:isKeyword="false">
      <xsd:complexType>
        <xsd:sequence>
          <xsd:element ref="pc:Terms" minOccurs="0" maxOccurs="1"/>
        </xsd:sequence>
      </xsd:complexType>
    </xsd:element>
    <xsd:element name="e6bb563068ec40c6a3cac3c001bd9e53" ma:index="12" nillable="true" ma:taxonomy="true" ma:internalName="e6bb563068ec40c6a3cac3c001bd9e53" ma:taxonomyFieldName="DocumentCategory" ma:displayName="Dokumentkategori" ma:fieldId="{e6bb5630-68ec-40c6-a3ca-c3c001bd9e53}" ma:taxonomyMulti="true" ma:sspId="76f01679-147b-433d-bdef-1970141a7dae" ma:termSetId="6b6d138c-9fe4-4c7e-8453-7591c88063af"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4e49926-52f3-4098-8766-bbe9abc85108" elementFormDefault="qualified">
    <xsd:import namespace="http://schemas.microsoft.com/office/2006/documentManagement/types"/>
    <xsd:import namespace="http://schemas.microsoft.com/office/infopath/2007/PartnerControls"/>
    <xsd:element name="DocumentOwner" ma:index="14" nillable="true" ma:displayName="Dokumentägare" ma:list="UserInfo" ma:SharePointGroup="0" ma:internalName="DocumentOwn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5f6f2fc-9f5c-40f4-a0e9-59868af8ca1d" elementFormDefault="qualified">
    <xsd:import namespace="http://schemas.microsoft.com/office/2006/documentManagement/types"/>
    <xsd:import namespace="http://schemas.microsoft.com/office/infopath/2007/PartnerControls"/>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4" nillable="true" ma:taxonomy="true" ma:internalName="lcf76f155ced4ddcb4097134ff3c332f" ma:taxonomyFieldName="MediaServiceImageTags" ma:displayName="Bildmarkeringar" ma:readOnly="false" ma:fieldId="{5cf76f15-5ced-4ddc-b409-7134ff3c332f}" ma:taxonomyMulti="true" ma:sspId="76f01679-147b-433d-bdef-1970141a7dae" ma:termSetId="09814cd3-568e-fe90-9814-8d621ff8fb84" ma:anchorId="fba54fb3-c3e1-fe81-a776-ca4b69148c4d" ma:open="true" ma:isKeyword="false">
      <xsd:complexType>
        <xsd:sequence>
          <xsd:element ref="pc:Terms" minOccurs="0" maxOccurs="1"/>
        </xsd:sequence>
      </xsd:complexType>
    </xsd:element>
    <xsd:element name="MediaServiceOCR" ma:index="25" nillable="true" ma:displayName="Extracted Text" ma:internalName="MediaServiceOCR" ma:readOnly="true">
      <xsd:simpleType>
        <xsd:restriction base="dms:Note">
          <xsd:maxLength value="255"/>
        </xsd:restriction>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Innehållstyp"/>
        <xsd:element ref="dc:title" minOccurs="0" maxOccurs="1" ma:index="0"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6bb563068ec40c6a3cac3c001bd9e53 xmlns="deaad6fb-f8b9-4adf-843c-de495c9f02ef">
      <Terms xmlns="http://schemas.microsoft.com/office/infopath/2007/PartnerControls"/>
    </e6bb563068ec40c6a3cac3c001bd9e53>
    <TaxCatchAll xmlns="44e49926-52f3-4098-8766-bbe9abc85108" xsi:nil="true"/>
    <DocumentOwner xmlns="44e49926-52f3-4098-8766-bbe9abc85108">
      <UserInfo>
        <DisplayName/>
        <AccountId xsi:nil="true"/>
        <AccountType/>
      </UserInfo>
    </DocumentOwner>
    <lf0596c7ee5a47018c43c34c33526af9 xmlns="deaad6fb-f8b9-4adf-843c-de495c9f02ef">
      <Terms xmlns="http://schemas.microsoft.com/office/infopath/2007/PartnerControls"/>
    </lf0596c7ee5a47018c43c34c33526af9>
    <lebff28af96841218f87aa57015526a3 xmlns="deaad6fb-f8b9-4adf-843c-de495c9f02ef">
      <Terms xmlns="http://schemas.microsoft.com/office/infopath/2007/PartnerControls"/>
    </lebff28af96841218f87aa57015526a3>
    <lcf76f155ced4ddcb4097134ff3c332f xmlns="65f6f2fc-9f5c-40f4-a0e9-59868af8ca1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D07B30B-E63E-48FC-9EEA-9F40253D0E11}">
  <ds:schemaRefs>
    <ds:schemaRef ds:uri="44e49926-52f3-4098-8766-bbe9abc85108"/>
    <ds:schemaRef ds:uri="65f6f2fc-9f5c-40f4-a0e9-59868af8ca1d"/>
    <ds:schemaRef ds:uri="deaad6fb-f8b9-4adf-843c-de495c9f02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09FEA8E-39F4-421F-AA58-232708454372}">
  <ds:schemaRefs>
    <ds:schemaRef ds:uri="http://schemas.microsoft.com/sharepoint/v3/contenttype/forms"/>
  </ds:schemaRefs>
</ds:datastoreItem>
</file>

<file path=customXml/itemProps3.xml><?xml version="1.0" encoding="utf-8"?>
<ds:datastoreItem xmlns:ds="http://schemas.openxmlformats.org/officeDocument/2006/customXml" ds:itemID="{CC9EF9CA-9075-4D1F-87A6-8EE63BE9FE21}">
  <ds:schemaRefs>
    <ds:schemaRef ds:uri="44e49926-52f3-4098-8766-bbe9abc85108"/>
    <ds:schemaRef ds:uri="65f6f2fc-9f5c-40f4-a0e9-59868af8ca1d"/>
    <ds:schemaRef ds:uri="deaad6fb-f8b9-4adf-843c-de495c9f02e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TotalTime>
  <Words>2212</Words>
  <Application>Microsoft Office PowerPoint</Application>
  <PresentationFormat>Bildspel på skärmen (16:9)</PresentationFormat>
  <Paragraphs>241</Paragraphs>
  <Slides>24</Slides>
  <Notes>12</Notes>
  <HiddenSlides>0</HiddenSlides>
  <MMClips>1</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24</vt:i4>
      </vt:variant>
    </vt:vector>
  </HeadingPairs>
  <TitlesOfParts>
    <vt:vector size="31" baseType="lpstr">
      <vt:lpstr>Arial</vt:lpstr>
      <vt:lpstr>Arial,Sans-Serif</vt:lpstr>
      <vt:lpstr>Baguet Script</vt:lpstr>
      <vt:lpstr>Calibri</vt:lpstr>
      <vt:lpstr>Open Sans</vt:lpstr>
      <vt:lpstr>Segoe UI</vt:lpstr>
      <vt:lpstr>Office-tema</vt:lpstr>
      <vt:lpstr>Vad är viktigt för dig? Steg mot en ökad personcentrerad  vård för västerbottningen</vt:lpstr>
      <vt:lpstr>PowerPoint-presentation</vt:lpstr>
      <vt:lpstr>Vad är nära vård?</vt:lpstr>
      <vt:lpstr>PowerPoint-presentation</vt:lpstr>
      <vt:lpstr>PowerPoint-presentation</vt:lpstr>
      <vt:lpstr>Patienternas och anhörigas perspektiv</vt:lpstr>
      <vt:lpstr>PowerPoint-presentation</vt:lpstr>
      <vt:lpstr>PowerPoint-presentation</vt:lpstr>
      <vt:lpstr>PowerPoint-presentation</vt:lpstr>
      <vt:lpstr>PowerPoint-presentation</vt:lpstr>
      <vt:lpstr>En samordnad vård och omsorg</vt:lpstr>
      <vt:lpstr>PowerPoint-presentation</vt:lpstr>
      <vt:lpstr>PowerPoint-presentation</vt:lpstr>
      <vt:lpstr>Förslag på arbetssätt för att öka den personcentrerade vården och omsorgen</vt:lpstr>
      <vt:lpstr>PowerPoint-presentation</vt:lpstr>
      <vt:lpstr>PowerPoint-presentation</vt:lpstr>
      <vt:lpstr>PowerPoint-presentation</vt:lpstr>
      <vt:lpstr>PowerPoint-presentation</vt:lpstr>
      <vt:lpstr>PowerPoint-presentation</vt:lpstr>
      <vt:lpstr>PowerPoint-presentation</vt:lpstr>
      <vt:lpstr>PowerPoint-presentation</vt:lpstr>
      <vt:lpstr>Stödmaterial  </vt:lpstr>
      <vt:lpstr>Stödmaterial</vt:lpstr>
      <vt:lpstr>Vill du läsa mer om personcentrerat arbetssätt?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Johan Backlund</dc:creator>
  <cp:lastModifiedBy>Victoria Bertilsson</cp:lastModifiedBy>
  <cp:revision>21</cp:revision>
  <cp:lastPrinted>2016-03-23T07:52:20Z</cp:lastPrinted>
  <dcterms:created xsi:type="dcterms:W3CDTF">2018-12-10T07:43:11Z</dcterms:created>
  <dcterms:modified xsi:type="dcterms:W3CDTF">2022-05-25T13:11:47Z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0x01010036F999449BE542DAA8A32B6CA6220722001C6425D1C38EBF4181B4324CA8DC8155</vt:lpwstr>
  </property>
  <property fmtid="{D5CDD505-2E9C-101B-9397-08002B2CF9AE}" pid="3" name="HsaUnit">
    <vt:lpwstr/>
  </property>
  <property fmtid="{D5CDD505-2E9C-101B-9397-08002B2CF9AE}" pid="4" name="EconomyUnit">
    <vt:lpwstr/>
  </property>
  <property fmtid="{D5CDD505-2E9C-101B-9397-08002B2CF9AE}" pid="5" name="DocumentCategory">
    <vt:lpwstr/>
  </property>
  <property fmtid="{D5CDD505-2E9C-101B-9397-08002B2CF9AE}" pid="6" name="MediaServiceImageTags">
    <vt:lpwstr/>
  </property>
</Properties>
</file>